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70" r:id="rId4"/>
    <p:sldId id="271" r:id="rId5"/>
    <p:sldId id="272" r:id="rId6"/>
    <p:sldId id="260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387"/>
    <a:srgbClr val="398C97"/>
    <a:srgbClr val="64C378"/>
    <a:srgbClr val="55B7AA"/>
    <a:srgbClr val="45AB5A"/>
    <a:srgbClr val="43978C"/>
    <a:srgbClr val="3B6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6405" autoAdjust="0"/>
  </p:normalViewPr>
  <p:slideViewPr>
    <p:cSldViewPr snapToGrid="0">
      <p:cViewPr varScale="1">
        <p:scale>
          <a:sx n="108" d="100"/>
          <a:sy n="108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C423-6720-401F-9419-E1D787572EE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E796-97CE-4335-9D88-5F0EBDF33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https://unsplash.com/photos/NMIC26XiyIw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AE796-97CE-4335-9D88-5F0EBDF334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https://unsplash.com/photos/HUK8bFXgYkQ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AE796-97CE-4335-9D88-5F0EBDF334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0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https://unsplash.com/photos/HUK8bFXgYkQ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AE796-97CE-4335-9D88-5F0EBDF334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https://unsplash.com/photos/HUK8bFXgYkQ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AE796-97CE-4335-9D88-5F0EBDF334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https://unsplash.com/photos/HUK8bFXgYkQ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AE796-97CE-4335-9D88-5F0EBDF334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https://unsplash.com/photos/HUK8bFXgYkQ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AE796-97CE-4335-9D88-5F0EBDF334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https://unsplash.com/photos/HUK8bFXgYkQ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AE796-97CE-4335-9D88-5F0EBDF334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EC1FDA-5D6D-46E2-AA46-1C9BF8E3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485285"/>
            <a:ext cx="10039350" cy="4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5C6865-E900-4E58-894F-9619F873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565" y="387739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6444CC-FEB2-47C7-9B2D-2BC3404A0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8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EC1FDA-5D6D-46E2-AA46-1C9BF8E3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485285"/>
            <a:ext cx="10039350" cy="4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432D72-8465-4D61-A43D-9CB27BF2F7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0400" y="3429001"/>
            <a:ext cx="7721600" cy="3429000"/>
          </a:xfrm>
          <a:custGeom>
            <a:avLst/>
            <a:gdLst>
              <a:gd name="connsiteX0" fmla="*/ 0 w 7721600"/>
              <a:gd name="connsiteY0" fmla="*/ 0 h 3429000"/>
              <a:gd name="connsiteX1" fmla="*/ 7721600 w 7721600"/>
              <a:gd name="connsiteY1" fmla="*/ 0 h 3429000"/>
              <a:gd name="connsiteX2" fmla="*/ 7721600 w 7721600"/>
              <a:gd name="connsiteY2" fmla="*/ 3429000 h 3429000"/>
              <a:gd name="connsiteX3" fmla="*/ 0 w 7721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600" h="3429000">
                <a:moveTo>
                  <a:pt x="0" y="0"/>
                </a:moveTo>
                <a:lnTo>
                  <a:pt x="7721600" y="0"/>
                </a:lnTo>
                <a:lnTo>
                  <a:pt x="77216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5C6865-E900-4E58-894F-9619F873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565" y="387739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6444CC-FEB2-47C7-9B2D-2BC3404A0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EC1FDA-5D6D-46E2-AA46-1C9BF8E3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485285"/>
            <a:ext cx="10039350" cy="4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5C6865-E900-4E58-894F-9619F873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565" y="387739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6444CC-FEB2-47C7-9B2D-2BC3404A0D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38">
            <a:extLst>
              <a:ext uri="{FF2B5EF4-FFF2-40B4-BE49-F238E27FC236}">
                <a16:creationId xmlns:a16="http://schemas.microsoft.com/office/drawing/2014/main" id="{0BDFA003-DC71-4268-A448-2D5DD4851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8283" y="2636912"/>
            <a:ext cx="3266860" cy="3266856"/>
          </a:xfrm>
          <a:custGeom>
            <a:avLst/>
            <a:gdLst>
              <a:gd name="connsiteX0" fmla="*/ 1516818 w 3033636"/>
              <a:gd name="connsiteY0" fmla="*/ 0 h 3033634"/>
              <a:gd name="connsiteX1" fmla="*/ 3033636 w 3033636"/>
              <a:gd name="connsiteY1" fmla="*/ 1516817 h 3033634"/>
              <a:gd name="connsiteX2" fmla="*/ 1516818 w 3033636"/>
              <a:gd name="connsiteY2" fmla="*/ 3033634 h 3033634"/>
              <a:gd name="connsiteX3" fmla="*/ 0 w 3033636"/>
              <a:gd name="connsiteY3" fmla="*/ 1516817 h 3033634"/>
              <a:gd name="connsiteX4" fmla="*/ 1516818 w 3033636"/>
              <a:gd name="connsiteY4" fmla="*/ 0 h 303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636" h="3033634">
                <a:moveTo>
                  <a:pt x="1516818" y="0"/>
                </a:moveTo>
                <a:cubicBezTo>
                  <a:pt x="2354533" y="0"/>
                  <a:pt x="3033636" y="679102"/>
                  <a:pt x="3033636" y="1516817"/>
                </a:cubicBezTo>
                <a:cubicBezTo>
                  <a:pt x="3033636" y="2354532"/>
                  <a:pt x="2354533" y="3033634"/>
                  <a:pt x="1516818" y="3033634"/>
                </a:cubicBezTo>
                <a:cubicBezTo>
                  <a:pt x="679103" y="3033634"/>
                  <a:pt x="0" y="2354532"/>
                  <a:pt x="0" y="1516817"/>
                </a:cubicBezTo>
                <a:cubicBezTo>
                  <a:pt x="0" y="679102"/>
                  <a:pt x="679103" y="0"/>
                  <a:pt x="1516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1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EC1FDA-5D6D-46E2-AA46-1C9BF8E3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485285"/>
            <a:ext cx="10039350" cy="4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5C6865-E900-4E58-894F-9619F873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565" y="387739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6444CC-FEB2-47C7-9B2D-2BC3404A0D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7D2C5B2-DEEA-4AFF-981F-D3ABDFDE8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8394" y="1961616"/>
            <a:ext cx="1493213" cy="1493213"/>
          </a:xfrm>
          <a:custGeom>
            <a:avLst/>
            <a:gdLst>
              <a:gd name="connsiteX0" fmla="*/ 821267 w 1642534"/>
              <a:gd name="connsiteY0" fmla="*/ 0 h 1642534"/>
              <a:gd name="connsiteX1" fmla="*/ 1642534 w 1642534"/>
              <a:gd name="connsiteY1" fmla="*/ 821267 h 1642534"/>
              <a:gd name="connsiteX2" fmla="*/ 821267 w 1642534"/>
              <a:gd name="connsiteY2" fmla="*/ 1642534 h 1642534"/>
              <a:gd name="connsiteX3" fmla="*/ 0 w 1642534"/>
              <a:gd name="connsiteY3" fmla="*/ 821267 h 1642534"/>
              <a:gd name="connsiteX4" fmla="*/ 821267 w 1642534"/>
              <a:gd name="connsiteY4" fmla="*/ 0 h 1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534" h="1642534">
                <a:moveTo>
                  <a:pt x="821267" y="0"/>
                </a:moveTo>
                <a:cubicBezTo>
                  <a:pt x="1274840" y="0"/>
                  <a:pt x="1642534" y="367694"/>
                  <a:pt x="1642534" y="821267"/>
                </a:cubicBezTo>
                <a:cubicBezTo>
                  <a:pt x="1642534" y="1274840"/>
                  <a:pt x="1274840" y="1642534"/>
                  <a:pt x="821267" y="1642534"/>
                </a:cubicBezTo>
                <a:cubicBezTo>
                  <a:pt x="367694" y="1642534"/>
                  <a:pt x="0" y="1274840"/>
                  <a:pt x="0" y="821267"/>
                </a:cubicBezTo>
                <a:cubicBezTo>
                  <a:pt x="0" y="367694"/>
                  <a:pt x="367694" y="0"/>
                  <a:pt x="821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56234DF-330E-4EBE-8045-7B47D9A8F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58394" y="4165383"/>
            <a:ext cx="1493213" cy="1493213"/>
          </a:xfrm>
          <a:custGeom>
            <a:avLst/>
            <a:gdLst>
              <a:gd name="connsiteX0" fmla="*/ 821267 w 1642534"/>
              <a:gd name="connsiteY0" fmla="*/ 0 h 1642534"/>
              <a:gd name="connsiteX1" fmla="*/ 1642534 w 1642534"/>
              <a:gd name="connsiteY1" fmla="*/ 821267 h 1642534"/>
              <a:gd name="connsiteX2" fmla="*/ 821267 w 1642534"/>
              <a:gd name="connsiteY2" fmla="*/ 1642534 h 1642534"/>
              <a:gd name="connsiteX3" fmla="*/ 0 w 1642534"/>
              <a:gd name="connsiteY3" fmla="*/ 821267 h 1642534"/>
              <a:gd name="connsiteX4" fmla="*/ 821267 w 1642534"/>
              <a:gd name="connsiteY4" fmla="*/ 0 h 1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534" h="1642534">
                <a:moveTo>
                  <a:pt x="821267" y="0"/>
                </a:moveTo>
                <a:cubicBezTo>
                  <a:pt x="1274840" y="0"/>
                  <a:pt x="1642534" y="367694"/>
                  <a:pt x="1642534" y="821267"/>
                </a:cubicBezTo>
                <a:cubicBezTo>
                  <a:pt x="1642534" y="1274840"/>
                  <a:pt x="1274840" y="1642534"/>
                  <a:pt x="821267" y="1642534"/>
                </a:cubicBezTo>
                <a:cubicBezTo>
                  <a:pt x="367694" y="1642534"/>
                  <a:pt x="0" y="1274840"/>
                  <a:pt x="0" y="821267"/>
                </a:cubicBezTo>
                <a:cubicBezTo>
                  <a:pt x="0" y="367694"/>
                  <a:pt x="367694" y="0"/>
                  <a:pt x="821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2F44485-3A8E-47EC-B309-D22EF713B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2934" y="1961616"/>
            <a:ext cx="1493213" cy="1493213"/>
          </a:xfrm>
          <a:custGeom>
            <a:avLst/>
            <a:gdLst>
              <a:gd name="connsiteX0" fmla="*/ 821267 w 1642534"/>
              <a:gd name="connsiteY0" fmla="*/ 0 h 1642534"/>
              <a:gd name="connsiteX1" fmla="*/ 1642534 w 1642534"/>
              <a:gd name="connsiteY1" fmla="*/ 821267 h 1642534"/>
              <a:gd name="connsiteX2" fmla="*/ 821267 w 1642534"/>
              <a:gd name="connsiteY2" fmla="*/ 1642534 h 1642534"/>
              <a:gd name="connsiteX3" fmla="*/ 0 w 1642534"/>
              <a:gd name="connsiteY3" fmla="*/ 821267 h 1642534"/>
              <a:gd name="connsiteX4" fmla="*/ 821267 w 1642534"/>
              <a:gd name="connsiteY4" fmla="*/ 0 h 1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534" h="1642534">
                <a:moveTo>
                  <a:pt x="821267" y="0"/>
                </a:moveTo>
                <a:cubicBezTo>
                  <a:pt x="1274840" y="0"/>
                  <a:pt x="1642534" y="367694"/>
                  <a:pt x="1642534" y="821267"/>
                </a:cubicBezTo>
                <a:cubicBezTo>
                  <a:pt x="1642534" y="1274840"/>
                  <a:pt x="1274840" y="1642534"/>
                  <a:pt x="821267" y="1642534"/>
                </a:cubicBezTo>
                <a:cubicBezTo>
                  <a:pt x="367694" y="1642534"/>
                  <a:pt x="0" y="1274840"/>
                  <a:pt x="0" y="821267"/>
                </a:cubicBezTo>
                <a:cubicBezTo>
                  <a:pt x="0" y="367694"/>
                  <a:pt x="367694" y="0"/>
                  <a:pt x="821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A4631977-317F-4083-B2B6-427C6663CA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2934" y="4165383"/>
            <a:ext cx="1493213" cy="1493213"/>
          </a:xfrm>
          <a:custGeom>
            <a:avLst/>
            <a:gdLst>
              <a:gd name="connsiteX0" fmla="*/ 821267 w 1642534"/>
              <a:gd name="connsiteY0" fmla="*/ 0 h 1642534"/>
              <a:gd name="connsiteX1" fmla="*/ 1642534 w 1642534"/>
              <a:gd name="connsiteY1" fmla="*/ 821267 h 1642534"/>
              <a:gd name="connsiteX2" fmla="*/ 821267 w 1642534"/>
              <a:gd name="connsiteY2" fmla="*/ 1642534 h 1642534"/>
              <a:gd name="connsiteX3" fmla="*/ 0 w 1642534"/>
              <a:gd name="connsiteY3" fmla="*/ 821267 h 1642534"/>
              <a:gd name="connsiteX4" fmla="*/ 821267 w 1642534"/>
              <a:gd name="connsiteY4" fmla="*/ 0 h 1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534" h="1642534">
                <a:moveTo>
                  <a:pt x="821267" y="0"/>
                </a:moveTo>
                <a:cubicBezTo>
                  <a:pt x="1274840" y="0"/>
                  <a:pt x="1642534" y="367694"/>
                  <a:pt x="1642534" y="821267"/>
                </a:cubicBezTo>
                <a:cubicBezTo>
                  <a:pt x="1642534" y="1274840"/>
                  <a:pt x="1274840" y="1642534"/>
                  <a:pt x="821267" y="1642534"/>
                </a:cubicBezTo>
                <a:cubicBezTo>
                  <a:pt x="367694" y="1642534"/>
                  <a:pt x="0" y="1274840"/>
                  <a:pt x="0" y="821267"/>
                </a:cubicBezTo>
                <a:cubicBezTo>
                  <a:pt x="0" y="367694"/>
                  <a:pt x="367694" y="0"/>
                  <a:pt x="821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0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EFA686-97CB-4470-864B-27A06C88A0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0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EFA686-97CB-4470-864B-27A06C88A0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9CF712-6850-4791-A1B1-34F817E64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371031D-8AE6-461D-A40B-8875B13373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6175" y="852742"/>
            <a:ext cx="4163650" cy="51525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4FCC6C7-2C3F-4F92-8EFA-E74E6B827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565" y="387739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6444CC-FEB2-47C7-9B2D-2BC3404A0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EC1FDA-5D6D-46E2-AA46-1C9BF8E3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842"/>
            <a:ext cx="10515600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B7A104E-5225-4F37-9671-097331CAE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5403" y="1694381"/>
            <a:ext cx="1933872" cy="1939635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D82BFA3-F320-4DC5-9256-DE5735E96B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16174" y="1694381"/>
            <a:ext cx="1933872" cy="1939635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006A6D3-DC08-451E-A3B3-AD7E7E6C23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0948" y="1694381"/>
            <a:ext cx="1933872" cy="1939635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5B7BE15-C327-4D3D-B866-066C49C48F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2724" y="1694381"/>
            <a:ext cx="1933872" cy="1939635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BE8FE464-43CA-4648-AD67-C2886E195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565" y="387739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6444CC-FEB2-47C7-9B2D-2BC3404A0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7F463E23-DB52-4D11-A4B0-F0406B24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21"/>
            <a:ext cx="10515600" cy="534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2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0" r:id="rId5"/>
    <p:sldLayoutId id="2147483651" r:id="rId6"/>
    <p:sldLayoutId id="2147483652" r:id="rId7"/>
    <p:sldLayoutId id="2147483653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Placeholder 99">
            <a:extLst>
              <a:ext uri="{FF2B5EF4-FFF2-40B4-BE49-F238E27FC236}">
                <a16:creationId xmlns:a16="http://schemas.microsoft.com/office/drawing/2014/main" id="{F8B9DEE6-DC09-45BF-A1BD-130E83BB19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b="6523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CD3A13-F597-4000-82C6-1C93E2A2D865}"/>
              </a:ext>
            </a:extLst>
          </p:cNvPr>
          <p:cNvSpPr/>
          <p:nvPr/>
        </p:nvSpPr>
        <p:spPr>
          <a:xfrm>
            <a:off x="6872" y="5444"/>
            <a:ext cx="12181535" cy="683197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itle 6">
            <a:extLst>
              <a:ext uri="{FF2B5EF4-FFF2-40B4-BE49-F238E27FC236}">
                <a16:creationId xmlns:a16="http://schemas.microsoft.com/office/drawing/2014/main" id="{FC19E2B4-717A-4211-A508-9D79DBC8603D}"/>
              </a:ext>
            </a:extLst>
          </p:cNvPr>
          <p:cNvSpPr txBox="1">
            <a:spLocks/>
          </p:cNvSpPr>
          <p:nvPr/>
        </p:nvSpPr>
        <p:spPr>
          <a:xfrm>
            <a:off x="1389784" y="2036423"/>
            <a:ext cx="9524032" cy="23679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spc="200" baseline="0">
                <a:solidFill>
                  <a:schemeClr val="tx1"/>
                </a:solidFill>
                <a:latin typeface="Raleway Black" panose="020B0A03030101060003" pitchFamily="34" charset="0"/>
                <a:ea typeface="Lato Bold" panose="020F0502020204030203" pitchFamily="34" charset="0"/>
                <a:cs typeface="Lato Bold" panose="020F0502020204030203" pitchFamily="34" charset="0"/>
              </a:defRPr>
            </a:lvl1pPr>
          </a:lstStyle>
          <a:p>
            <a:r>
              <a:rPr lang="en-US" sz="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Comprehensive Traffic Safety Program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2D5C7EF-328E-4150-ABCC-C408715DB595}"/>
              </a:ext>
            </a:extLst>
          </p:cNvPr>
          <p:cNvSpPr txBox="1"/>
          <p:nvPr/>
        </p:nvSpPr>
        <p:spPr>
          <a:xfrm>
            <a:off x="-810" y="5649911"/>
            <a:ext cx="8485885" cy="600164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Kensington Police Department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3BCAE1-FEF9-4DF7-9D8E-D3E1A95FB04B}"/>
              </a:ext>
            </a:extLst>
          </p:cNvPr>
          <p:cNvSpPr/>
          <p:nvPr/>
        </p:nvSpPr>
        <p:spPr>
          <a:xfrm>
            <a:off x="11242576" y="705493"/>
            <a:ext cx="1767042" cy="1767038"/>
          </a:xfrm>
          <a:prstGeom prst="ellipse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A013C553-B7E9-4099-AA97-596493526F7E}"/>
              </a:ext>
            </a:extLst>
          </p:cNvPr>
          <p:cNvSpPr>
            <a:spLocks/>
          </p:cNvSpPr>
          <p:nvPr/>
        </p:nvSpPr>
        <p:spPr bwMode="auto">
          <a:xfrm>
            <a:off x="-511291" y="4208969"/>
            <a:ext cx="1197841" cy="1249796"/>
          </a:xfrm>
          <a:custGeom>
            <a:avLst/>
            <a:gdLst>
              <a:gd name="T0" fmla="*/ 3 w 348"/>
              <a:gd name="T1" fmla="*/ 0 h 363"/>
              <a:gd name="T2" fmla="*/ 3 w 348"/>
              <a:gd name="T3" fmla="*/ 2 h 363"/>
              <a:gd name="T4" fmla="*/ 5 w 348"/>
              <a:gd name="T5" fmla="*/ 18 h 363"/>
              <a:gd name="T6" fmla="*/ 331 w 348"/>
              <a:gd name="T7" fmla="*/ 359 h 363"/>
              <a:gd name="T8" fmla="*/ 341 w 348"/>
              <a:gd name="T9" fmla="*/ 363 h 363"/>
              <a:gd name="T10" fmla="*/ 346 w 348"/>
              <a:gd name="T11" fmla="*/ 362 h 363"/>
              <a:gd name="T12" fmla="*/ 348 w 348"/>
              <a:gd name="T13" fmla="*/ 361 h 363"/>
              <a:gd name="T14" fmla="*/ 3 w 348"/>
              <a:gd name="T15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363">
                <a:moveTo>
                  <a:pt x="3" y="0"/>
                </a:moveTo>
                <a:cubicBezTo>
                  <a:pt x="3" y="1"/>
                  <a:pt x="3" y="1"/>
                  <a:pt x="3" y="2"/>
                </a:cubicBezTo>
                <a:cubicBezTo>
                  <a:pt x="0" y="7"/>
                  <a:pt x="1" y="13"/>
                  <a:pt x="5" y="18"/>
                </a:cubicBezTo>
                <a:cubicBezTo>
                  <a:pt x="331" y="359"/>
                  <a:pt x="331" y="359"/>
                  <a:pt x="331" y="359"/>
                </a:cubicBezTo>
                <a:cubicBezTo>
                  <a:pt x="334" y="361"/>
                  <a:pt x="337" y="363"/>
                  <a:pt x="341" y="363"/>
                </a:cubicBezTo>
                <a:cubicBezTo>
                  <a:pt x="343" y="363"/>
                  <a:pt x="344" y="363"/>
                  <a:pt x="346" y="362"/>
                </a:cubicBezTo>
                <a:cubicBezTo>
                  <a:pt x="347" y="362"/>
                  <a:pt x="347" y="362"/>
                  <a:pt x="348" y="36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2716B34F-D7D5-42D1-BE50-93B587F32BDF}"/>
              </a:ext>
            </a:extLst>
          </p:cNvPr>
          <p:cNvSpPr>
            <a:spLocks/>
          </p:cNvSpPr>
          <p:nvPr/>
        </p:nvSpPr>
        <p:spPr bwMode="auto">
          <a:xfrm>
            <a:off x="-449235" y="4096401"/>
            <a:ext cx="1252682" cy="1307523"/>
          </a:xfrm>
          <a:custGeom>
            <a:avLst/>
            <a:gdLst>
              <a:gd name="T0" fmla="*/ 3 w 364"/>
              <a:gd name="T1" fmla="*/ 0 h 380"/>
              <a:gd name="T2" fmla="*/ 3 w 364"/>
              <a:gd name="T3" fmla="*/ 0 h 380"/>
              <a:gd name="T4" fmla="*/ 5 w 364"/>
              <a:gd name="T5" fmla="*/ 17 h 380"/>
              <a:gd name="T6" fmla="*/ 347 w 364"/>
              <a:gd name="T7" fmla="*/ 376 h 380"/>
              <a:gd name="T8" fmla="*/ 357 w 364"/>
              <a:gd name="T9" fmla="*/ 380 h 380"/>
              <a:gd name="T10" fmla="*/ 364 w 364"/>
              <a:gd name="T11" fmla="*/ 378 h 380"/>
              <a:gd name="T12" fmla="*/ 364 w 364"/>
              <a:gd name="T13" fmla="*/ 378 h 380"/>
              <a:gd name="T14" fmla="*/ 3 w 364"/>
              <a:gd name="T15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4" h="38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0" y="5"/>
                  <a:pt x="1" y="12"/>
                  <a:pt x="5" y="17"/>
                </a:cubicBezTo>
                <a:cubicBezTo>
                  <a:pt x="347" y="376"/>
                  <a:pt x="347" y="376"/>
                  <a:pt x="347" y="376"/>
                </a:cubicBezTo>
                <a:cubicBezTo>
                  <a:pt x="350" y="378"/>
                  <a:pt x="353" y="380"/>
                  <a:pt x="357" y="380"/>
                </a:cubicBezTo>
                <a:cubicBezTo>
                  <a:pt x="359" y="380"/>
                  <a:pt x="362" y="379"/>
                  <a:pt x="364" y="378"/>
                </a:cubicBezTo>
                <a:cubicBezTo>
                  <a:pt x="364" y="378"/>
                  <a:pt x="364" y="378"/>
                  <a:pt x="364" y="378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427418D7-370C-426A-B03C-8D9D21EB5D93}"/>
              </a:ext>
            </a:extLst>
          </p:cNvPr>
          <p:cNvSpPr>
            <a:spLocks/>
          </p:cNvSpPr>
          <p:nvPr/>
        </p:nvSpPr>
        <p:spPr bwMode="auto">
          <a:xfrm>
            <a:off x="-387177" y="3995379"/>
            <a:ext cx="1293091" cy="1353705"/>
          </a:xfrm>
          <a:custGeom>
            <a:avLst/>
            <a:gdLst>
              <a:gd name="T0" fmla="*/ 7 w 376"/>
              <a:gd name="T1" fmla="*/ 0 h 393"/>
              <a:gd name="T2" fmla="*/ 0 w 376"/>
              <a:gd name="T3" fmla="*/ 8 h 393"/>
              <a:gd name="T4" fmla="*/ 368 w 376"/>
              <a:gd name="T5" fmla="*/ 393 h 393"/>
              <a:gd name="T6" fmla="*/ 376 w 376"/>
              <a:gd name="T7" fmla="*/ 387 h 393"/>
              <a:gd name="T8" fmla="*/ 7 w 376"/>
              <a:gd name="T9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6" h="393">
                <a:moveTo>
                  <a:pt x="7" y="0"/>
                </a:moveTo>
                <a:cubicBezTo>
                  <a:pt x="5" y="2"/>
                  <a:pt x="2" y="5"/>
                  <a:pt x="0" y="8"/>
                </a:cubicBezTo>
                <a:cubicBezTo>
                  <a:pt x="368" y="393"/>
                  <a:pt x="368" y="393"/>
                  <a:pt x="368" y="393"/>
                </a:cubicBezTo>
                <a:cubicBezTo>
                  <a:pt x="371" y="391"/>
                  <a:pt x="374" y="389"/>
                  <a:pt x="376" y="387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id="{709E62B4-82C4-4019-AD0E-9DDD2EFC1207}"/>
              </a:ext>
            </a:extLst>
          </p:cNvPr>
          <p:cNvSpPr>
            <a:spLocks/>
          </p:cNvSpPr>
          <p:nvPr/>
        </p:nvSpPr>
        <p:spPr bwMode="auto">
          <a:xfrm>
            <a:off x="-579121" y="4488947"/>
            <a:ext cx="982807" cy="1028989"/>
          </a:xfrm>
          <a:custGeom>
            <a:avLst/>
            <a:gdLst>
              <a:gd name="T0" fmla="*/ 1 w 286"/>
              <a:gd name="T1" fmla="*/ 0 h 299"/>
              <a:gd name="T2" fmla="*/ 1 w 286"/>
              <a:gd name="T3" fmla="*/ 8 h 299"/>
              <a:gd name="T4" fmla="*/ 4 w 286"/>
              <a:gd name="T5" fmla="*/ 19 h 299"/>
              <a:gd name="T6" fmla="*/ 268 w 286"/>
              <a:gd name="T7" fmla="*/ 295 h 299"/>
              <a:gd name="T8" fmla="*/ 278 w 286"/>
              <a:gd name="T9" fmla="*/ 299 h 299"/>
              <a:gd name="T10" fmla="*/ 278 w 286"/>
              <a:gd name="T11" fmla="*/ 299 h 299"/>
              <a:gd name="T12" fmla="*/ 286 w 286"/>
              <a:gd name="T13" fmla="*/ 299 h 299"/>
              <a:gd name="T14" fmla="*/ 1 w 286"/>
              <a:gd name="T15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6" h="299">
                <a:moveTo>
                  <a:pt x="1" y="0"/>
                </a:moveTo>
                <a:cubicBezTo>
                  <a:pt x="1" y="3"/>
                  <a:pt x="1" y="5"/>
                  <a:pt x="1" y="8"/>
                </a:cubicBezTo>
                <a:cubicBezTo>
                  <a:pt x="0" y="12"/>
                  <a:pt x="2" y="16"/>
                  <a:pt x="4" y="19"/>
                </a:cubicBezTo>
                <a:cubicBezTo>
                  <a:pt x="268" y="295"/>
                  <a:pt x="268" y="295"/>
                  <a:pt x="268" y="295"/>
                </a:cubicBezTo>
                <a:cubicBezTo>
                  <a:pt x="270" y="297"/>
                  <a:pt x="274" y="299"/>
                  <a:pt x="278" y="299"/>
                </a:cubicBezTo>
                <a:cubicBezTo>
                  <a:pt x="278" y="299"/>
                  <a:pt x="278" y="299"/>
                  <a:pt x="278" y="299"/>
                </a:cubicBezTo>
                <a:cubicBezTo>
                  <a:pt x="281" y="299"/>
                  <a:pt x="283" y="299"/>
                  <a:pt x="286" y="299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9">
            <a:extLst>
              <a:ext uri="{FF2B5EF4-FFF2-40B4-BE49-F238E27FC236}">
                <a16:creationId xmlns:a16="http://schemas.microsoft.com/office/drawing/2014/main" id="{9F2C651D-16EA-49D3-AEA8-38DF9BC94BD7}"/>
              </a:ext>
            </a:extLst>
          </p:cNvPr>
          <p:cNvSpPr>
            <a:spLocks/>
          </p:cNvSpPr>
          <p:nvPr/>
        </p:nvSpPr>
        <p:spPr bwMode="auto">
          <a:xfrm>
            <a:off x="-531496" y="4894480"/>
            <a:ext cx="532535" cy="557068"/>
          </a:xfrm>
          <a:custGeom>
            <a:avLst/>
            <a:gdLst>
              <a:gd name="T0" fmla="*/ 0 w 155"/>
              <a:gd name="T1" fmla="*/ 0 h 162"/>
              <a:gd name="T2" fmla="*/ 10 w 155"/>
              <a:gd name="T3" fmla="*/ 25 h 162"/>
              <a:gd name="T4" fmla="*/ 13 w 155"/>
              <a:gd name="T5" fmla="*/ 29 h 162"/>
              <a:gd name="T6" fmla="*/ 127 w 155"/>
              <a:gd name="T7" fmla="*/ 148 h 162"/>
              <a:gd name="T8" fmla="*/ 131 w 155"/>
              <a:gd name="T9" fmla="*/ 151 h 162"/>
              <a:gd name="T10" fmla="*/ 155 w 155"/>
              <a:gd name="T11" fmla="*/ 162 h 162"/>
              <a:gd name="T12" fmla="*/ 0 w 155"/>
              <a:gd name="T13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62">
                <a:moveTo>
                  <a:pt x="0" y="0"/>
                </a:moveTo>
                <a:cubicBezTo>
                  <a:pt x="3" y="9"/>
                  <a:pt x="7" y="17"/>
                  <a:pt x="10" y="25"/>
                </a:cubicBezTo>
                <a:cubicBezTo>
                  <a:pt x="11" y="26"/>
                  <a:pt x="12" y="28"/>
                  <a:pt x="13" y="29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8" y="149"/>
                  <a:pt x="129" y="150"/>
                  <a:pt x="131" y="151"/>
                </a:cubicBezTo>
                <a:cubicBezTo>
                  <a:pt x="139" y="155"/>
                  <a:pt x="147" y="159"/>
                  <a:pt x="155" y="16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0">
            <a:extLst>
              <a:ext uri="{FF2B5EF4-FFF2-40B4-BE49-F238E27FC236}">
                <a16:creationId xmlns:a16="http://schemas.microsoft.com/office/drawing/2014/main" id="{43291E7D-902B-4E80-9A11-359F15232FAB}"/>
              </a:ext>
            </a:extLst>
          </p:cNvPr>
          <p:cNvSpPr>
            <a:spLocks/>
          </p:cNvSpPr>
          <p:nvPr/>
        </p:nvSpPr>
        <p:spPr bwMode="auto">
          <a:xfrm>
            <a:off x="-556030" y="4340299"/>
            <a:ext cx="1111250" cy="1160318"/>
          </a:xfrm>
          <a:custGeom>
            <a:avLst/>
            <a:gdLst>
              <a:gd name="T0" fmla="*/ 3 w 323"/>
              <a:gd name="T1" fmla="*/ 0 h 337"/>
              <a:gd name="T2" fmla="*/ 1 w 323"/>
              <a:gd name="T3" fmla="*/ 4 h 337"/>
              <a:gd name="T4" fmla="*/ 5 w 323"/>
              <a:gd name="T5" fmla="*/ 18 h 337"/>
              <a:gd name="T6" fmla="*/ 305 w 323"/>
              <a:gd name="T7" fmla="*/ 332 h 337"/>
              <a:gd name="T8" fmla="*/ 315 w 323"/>
              <a:gd name="T9" fmla="*/ 337 h 337"/>
              <a:gd name="T10" fmla="*/ 318 w 323"/>
              <a:gd name="T11" fmla="*/ 336 h 337"/>
              <a:gd name="T12" fmla="*/ 323 w 323"/>
              <a:gd name="T13" fmla="*/ 335 h 337"/>
              <a:gd name="T14" fmla="*/ 3 w 323"/>
              <a:gd name="T15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3" h="337">
                <a:moveTo>
                  <a:pt x="3" y="0"/>
                </a:moveTo>
                <a:cubicBezTo>
                  <a:pt x="2" y="1"/>
                  <a:pt x="2" y="3"/>
                  <a:pt x="1" y="4"/>
                </a:cubicBezTo>
                <a:cubicBezTo>
                  <a:pt x="0" y="9"/>
                  <a:pt x="2" y="14"/>
                  <a:pt x="5" y="18"/>
                </a:cubicBezTo>
                <a:cubicBezTo>
                  <a:pt x="305" y="332"/>
                  <a:pt x="305" y="332"/>
                  <a:pt x="305" y="332"/>
                </a:cubicBezTo>
                <a:cubicBezTo>
                  <a:pt x="308" y="335"/>
                  <a:pt x="312" y="337"/>
                  <a:pt x="315" y="337"/>
                </a:cubicBezTo>
                <a:cubicBezTo>
                  <a:pt x="316" y="337"/>
                  <a:pt x="317" y="337"/>
                  <a:pt x="318" y="336"/>
                </a:cubicBezTo>
                <a:cubicBezTo>
                  <a:pt x="320" y="336"/>
                  <a:pt x="321" y="336"/>
                  <a:pt x="323" y="335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E88AD3E0-20C6-4A23-B356-C6E239696C8B}"/>
              </a:ext>
            </a:extLst>
          </p:cNvPr>
          <p:cNvSpPr>
            <a:spLocks/>
          </p:cNvSpPr>
          <p:nvPr/>
        </p:nvSpPr>
        <p:spPr bwMode="auto">
          <a:xfrm>
            <a:off x="-579121" y="4663571"/>
            <a:ext cx="808182" cy="847148"/>
          </a:xfrm>
          <a:custGeom>
            <a:avLst/>
            <a:gdLst>
              <a:gd name="T0" fmla="*/ 0 w 235"/>
              <a:gd name="T1" fmla="*/ 0 h 246"/>
              <a:gd name="T2" fmla="*/ 2 w 235"/>
              <a:gd name="T3" fmla="*/ 13 h 246"/>
              <a:gd name="T4" fmla="*/ 6 w 235"/>
              <a:gd name="T5" fmla="*/ 21 h 246"/>
              <a:gd name="T6" fmla="*/ 214 w 235"/>
              <a:gd name="T7" fmla="*/ 240 h 246"/>
              <a:gd name="T8" fmla="*/ 222 w 235"/>
              <a:gd name="T9" fmla="*/ 244 h 246"/>
              <a:gd name="T10" fmla="*/ 235 w 235"/>
              <a:gd name="T11" fmla="*/ 246 h 246"/>
              <a:gd name="T12" fmla="*/ 0 w 235"/>
              <a:gd name="T13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246">
                <a:moveTo>
                  <a:pt x="0" y="0"/>
                </a:moveTo>
                <a:cubicBezTo>
                  <a:pt x="1" y="5"/>
                  <a:pt x="1" y="9"/>
                  <a:pt x="2" y="13"/>
                </a:cubicBezTo>
                <a:cubicBezTo>
                  <a:pt x="2" y="16"/>
                  <a:pt x="4" y="19"/>
                  <a:pt x="6" y="21"/>
                </a:cubicBezTo>
                <a:cubicBezTo>
                  <a:pt x="214" y="240"/>
                  <a:pt x="214" y="240"/>
                  <a:pt x="214" y="240"/>
                </a:cubicBezTo>
                <a:cubicBezTo>
                  <a:pt x="216" y="242"/>
                  <a:pt x="219" y="244"/>
                  <a:pt x="222" y="244"/>
                </a:cubicBezTo>
                <a:cubicBezTo>
                  <a:pt x="226" y="245"/>
                  <a:pt x="231" y="246"/>
                  <a:pt x="235" y="24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id="{AA5141A6-0615-474E-AFD1-7237B7947173}"/>
              </a:ext>
            </a:extLst>
          </p:cNvPr>
          <p:cNvSpPr>
            <a:spLocks/>
          </p:cNvSpPr>
          <p:nvPr/>
        </p:nvSpPr>
        <p:spPr bwMode="auto">
          <a:xfrm>
            <a:off x="-208223" y="3827969"/>
            <a:ext cx="1290204" cy="1352262"/>
          </a:xfrm>
          <a:custGeom>
            <a:avLst/>
            <a:gdLst>
              <a:gd name="T0" fmla="*/ 8 w 375"/>
              <a:gd name="T1" fmla="*/ 0 h 393"/>
              <a:gd name="T2" fmla="*/ 0 w 375"/>
              <a:gd name="T3" fmla="*/ 6 h 393"/>
              <a:gd name="T4" fmla="*/ 369 w 375"/>
              <a:gd name="T5" fmla="*/ 393 h 393"/>
              <a:gd name="T6" fmla="*/ 375 w 375"/>
              <a:gd name="T7" fmla="*/ 385 h 393"/>
              <a:gd name="T8" fmla="*/ 8 w 375"/>
              <a:gd name="T9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393">
                <a:moveTo>
                  <a:pt x="8" y="0"/>
                </a:moveTo>
                <a:cubicBezTo>
                  <a:pt x="5" y="2"/>
                  <a:pt x="2" y="4"/>
                  <a:pt x="0" y="6"/>
                </a:cubicBezTo>
                <a:cubicBezTo>
                  <a:pt x="369" y="393"/>
                  <a:pt x="369" y="393"/>
                  <a:pt x="369" y="393"/>
                </a:cubicBezTo>
                <a:cubicBezTo>
                  <a:pt x="371" y="390"/>
                  <a:pt x="373" y="388"/>
                  <a:pt x="375" y="385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33">
            <a:extLst>
              <a:ext uri="{FF2B5EF4-FFF2-40B4-BE49-F238E27FC236}">
                <a16:creationId xmlns:a16="http://schemas.microsoft.com/office/drawing/2014/main" id="{DE3E5228-200F-4865-8D91-7588D05EBEB4}"/>
              </a:ext>
            </a:extLst>
          </p:cNvPr>
          <p:cNvSpPr>
            <a:spLocks/>
          </p:cNvSpPr>
          <p:nvPr/>
        </p:nvSpPr>
        <p:spPr bwMode="auto">
          <a:xfrm>
            <a:off x="480174" y="3676435"/>
            <a:ext cx="787977" cy="825500"/>
          </a:xfrm>
          <a:custGeom>
            <a:avLst/>
            <a:gdLst>
              <a:gd name="T0" fmla="*/ 0 w 229"/>
              <a:gd name="T1" fmla="*/ 0 h 240"/>
              <a:gd name="T2" fmla="*/ 229 w 229"/>
              <a:gd name="T3" fmla="*/ 240 h 240"/>
              <a:gd name="T4" fmla="*/ 227 w 229"/>
              <a:gd name="T5" fmla="*/ 226 h 240"/>
              <a:gd name="T6" fmla="*/ 223 w 229"/>
              <a:gd name="T7" fmla="*/ 219 h 240"/>
              <a:gd name="T8" fmla="*/ 20 w 229"/>
              <a:gd name="T9" fmla="*/ 6 h 240"/>
              <a:gd name="T10" fmla="*/ 13 w 229"/>
              <a:gd name="T11" fmla="*/ 2 h 240"/>
              <a:gd name="T12" fmla="*/ 0 w 229"/>
              <a:gd name="T1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9" h="240">
                <a:moveTo>
                  <a:pt x="0" y="0"/>
                </a:moveTo>
                <a:cubicBezTo>
                  <a:pt x="229" y="240"/>
                  <a:pt x="229" y="240"/>
                  <a:pt x="229" y="240"/>
                </a:cubicBezTo>
                <a:cubicBezTo>
                  <a:pt x="228" y="235"/>
                  <a:pt x="228" y="231"/>
                  <a:pt x="227" y="226"/>
                </a:cubicBezTo>
                <a:cubicBezTo>
                  <a:pt x="227" y="224"/>
                  <a:pt x="225" y="221"/>
                  <a:pt x="223" y="219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4"/>
                  <a:pt x="16" y="2"/>
                  <a:pt x="13" y="2"/>
                </a:cubicBezTo>
                <a:cubicBezTo>
                  <a:pt x="8" y="1"/>
                  <a:pt x="4" y="0"/>
                  <a:pt x="0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4">
            <a:extLst>
              <a:ext uri="{FF2B5EF4-FFF2-40B4-BE49-F238E27FC236}">
                <a16:creationId xmlns:a16="http://schemas.microsoft.com/office/drawing/2014/main" id="{BA6848AE-3693-4321-BC3D-9F36BAD56F62}"/>
              </a:ext>
            </a:extLst>
          </p:cNvPr>
          <p:cNvSpPr>
            <a:spLocks/>
          </p:cNvSpPr>
          <p:nvPr/>
        </p:nvSpPr>
        <p:spPr bwMode="auto">
          <a:xfrm>
            <a:off x="713970" y="3741378"/>
            <a:ext cx="497898" cy="523876"/>
          </a:xfrm>
          <a:custGeom>
            <a:avLst/>
            <a:gdLst>
              <a:gd name="T0" fmla="*/ 0 w 145"/>
              <a:gd name="T1" fmla="*/ 0 h 152"/>
              <a:gd name="T2" fmla="*/ 145 w 145"/>
              <a:gd name="T3" fmla="*/ 152 h 152"/>
              <a:gd name="T4" fmla="*/ 133 w 145"/>
              <a:gd name="T5" fmla="*/ 125 h 152"/>
              <a:gd name="T6" fmla="*/ 130 w 145"/>
              <a:gd name="T7" fmla="*/ 121 h 152"/>
              <a:gd name="T8" fmla="*/ 29 w 145"/>
              <a:gd name="T9" fmla="*/ 16 h 152"/>
              <a:gd name="T10" fmla="*/ 26 w 145"/>
              <a:gd name="T11" fmla="*/ 13 h 152"/>
              <a:gd name="T12" fmla="*/ 0 w 145"/>
              <a:gd name="T13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152">
                <a:moveTo>
                  <a:pt x="0" y="0"/>
                </a:moveTo>
                <a:cubicBezTo>
                  <a:pt x="145" y="152"/>
                  <a:pt x="145" y="152"/>
                  <a:pt x="145" y="152"/>
                </a:cubicBezTo>
                <a:cubicBezTo>
                  <a:pt x="141" y="143"/>
                  <a:pt x="137" y="134"/>
                  <a:pt x="133" y="125"/>
                </a:cubicBezTo>
                <a:cubicBezTo>
                  <a:pt x="132" y="124"/>
                  <a:pt x="131" y="122"/>
                  <a:pt x="130" y="121"/>
                </a:cubicBezTo>
                <a:cubicBezTo>
                  <a:pt x="29" y="16"/>
                  <a:pt x="29" y="16"/>
                  <a:pt x="29" y="16"/>
                </a:cubicBezTo>
                <a:cubicBezTo>
                  <a:pt x="28" y="15"/>
                  <a:pt x="27" y="14"/>
                  <a:pt x="26" y="13"/>
                </a:cubicBezTo>
                <a:cubicBezTo>
                  <a:pt x="18" y="8"/>
                  <a:pt x="9" y="4"/>
                  <a:pt x="0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5">
            <a:extLst>
              <a:ext uri="{FF2B5EF4-FFF2-40B4-BE49-F238E27FC236}">
                <a16:creationId xmlns:a16="http://schemas.microsoft.com/office/drawing/2014/main" id="{C5F7AAD5-5610-4768-A951-E32825C6D66D}"/>
              </a:ext>
            </a:extLst>
          </p:cNvPr>
          <p:cNvSpPr>
            <a:spLocks/>
          </p:cNvSpPr>
          <p:nvPr/>
        </p:nvSpPr>
        <p:spPr bwMode="auto">
          <a:xfrm>
            <a:off x="301220" y="3666333"/>
            <a:ext cx="969818" cy="1014557"/>
          </a:xfrm>
          <a:custGeom>
            <a:avLst/>
            <a:gdLst>
              <a:gd name="T0" fmla="*/ 8 w 282"/>
              <a:gd name="T1" fmla="*/ 0 h 295"/>
              <a:gd name="T2" fmla="*/ 8 w 282"/>
              <a:gd name="T3" fmla="*/ 0 h 295"/>
              <a:gd name="T4" fmla="*/ 0 w 282"/>
              <a:gd name="T5" fmla="*/ 0 h 295"/>
              <a:gd name="T6" fmla="*/ 281 w 282"/>
              <a:gd name="T7" fmla="*/ 295 h 295"/>
              <a:gd name="T8" fmla="*/ 281 w 282"/>
              <a:gd name="T9" fmla="*/ 287 h 295"/>
              <a:gd name="T10" fmla="*/ 277 w 282"/>
              <a:gd name="T11" fmla="*/ 276 h 295"/>
              <a:gd name="T12" fmla="*/ 18 w 282"/>
              <a:gd name="T13" fmla="*/ 4 h 295"/>
              <a:gd name="T14" fmla="*/ 8 w 282"/>
              <a:gd name="T15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" h="295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0"/>
                  <a:pt x="0" y="0"/>
                </a:cubicBezTo>
                <a:cubicBezTo>
                  <a:pt x="281" y="295"/>
                  <a:pt x="281" y="295"/>
                  <a:pt x="281" y="295"/>
                </a:cubicBezTo>
                <a:cubicBezTo>
                  <a:pt x="281" y="292"/>
                  <a:pt x="281" y="289"/>
                  <a:pt x="281" y="287"/>
                </a:cubicBezTo>
                <a:cubicBezTo>
                  <a:pt x="282" y="283"/>
                  <a:pt x="280" y="279"/>
                  <a:pt x="277" y="276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2"/>
                  <a:pt x="12" y="0"/>
                  <a:pt x="8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EF31B81B-79F9-4603-831B-21805B704858}"/>
              </a:ext>
            </a:extLst>
          </p:cNvPr>
          <p:cNvSpPr>
            <a:spLocks/>
          </p:cNvSpPr>
          <p:nvPr/>
        </p:nvSpPr>
        <p:spPr bwMode="auto">
          <a:xfrm>
            <a:off x="15470" y="3721174"/>
            <a:ext cx="1190625" cy="1242580"/>
          </a:xfrm>
          <a:custGeom>
            <a:avLst/>
            <a:gdLst>
              <a:gd name="T0" fmla="*/ 7 w 346"/>
              <a:gd name="T1" fmla="*/ 0 h 361"/>
              <a:gd name="T2" fmla="*/ 2 w 346"/>
              <a:gd name="T3" fmla="*/ 1 h 361"/>
              <a:gd name="T4" fmla="*/ 0 w 346"/>
              <a:gd name="T5" fmla="*/ 2 h 361"/>
              <a:gd name="T6" fmla="*/ 343 w 346"/>
              <a:gd name="T7" fmla="*/ 361 h 361"/>
              <a:gd name="T8" fmla="*/ 343 w 346"/>
              <a:gd name="T9" fmla="*/ 359 h 361"/>
              <a:gd name="T10" fmla="*/ 341 w 346"/>
              <a:gd name="T11" fmla="*/ 343 h 361"/>
              <a:gd name="T12" fmla="*/ 17 w 346"/>
              <a:gd name="T13" fmla="*/ 4 h 361"/>
              <a:gd name="T14" fmla="*/ 7 w 346"/>
              <a:gd name="T1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6" h="361">
                <a:moveTo>
                  <a:pt x="7" y="0"/>
                </a:moveTo>
                <a:cubicBezTo>
                  <a:pt x="5" y="0"/>
                  <a:pt x="3" y="0"/>
                  <a:pt x="2" y="1"/>
                </a:cubicBezTo>
                <a:cubicBezTo>
                  <a:pt x="1" y="1"/>
                  <a:pt x="0" y="1"/>
                  <a:pt x="0" y="2"/>
                </a:cubicBezTo>
                <a:cubicBezTo>
                  <a:pt x="343" y="361"/>
                  <a:pt x="343" y="361"/>
                  <a:pt x="343" y="361"/>
                </a:cubicBezTo>
                <a:cubicBezTo>
                  <a:pt x="343" y="360"/>
                  <a:pt x="343" y="359"/>
                  <a:pt x="343" y="359"/>
                </a:cubicBezTo>
                <a:cubicBezTo>
                  <a:pt x="346" y="353"/>
                  <a:pt x="344" y="347"/>
                  <a:pt x="341" y="343"/>
                </a:cubicBezTo>
                <a:cubicBezTo>
                  <a:pt x="17" y="4"/>
                  <a:pt x="17" y="4"/>
                  <a:pt x="17" y="4"/>
                </a:cubicBezTo>
                <a:cubicBezTo>
                  <a:pt x="14" y="1"/>
                  <a:pt x="11" y="0"/>
                  <a:pt x="7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7">
            <a:extLst>
              <a:ext uri="{FF2B5EF4-FFF2-40B4-BE49-F238E27FC236}">
                <a16:creationId xmlns:a16="http://schemas.microsoft.com/office/drawing/2014/main" id="{0835EA8B-8BB6-4363-84D6-7AC422A455A2}"/>
              </a:ext>
            </a:extLst>
          </p:cNvPr>
          <p:cNvSpPr>
            <a:spLocks/>
          </p:cNvSpPr>
          <p:nvPr/>
        </p:nvSpPr>
        <p:spPr bwMode="auto">
          <a:xfrm>
            <a:off x="-104314" y="3776015"/>
            <a:ext cx="1248353" cy="1300307"/>
          </a:xfrm>
          <a:custGeom>
            <a:avLst/>
            <a:gdLst>
              <a:gd name="T0" fmla="*/ 7 w 363"/>
              <a:gd name="T1" fmla="*/ 0 h 378"/>
              <a:gd name="T2" fmla="*/ 1 w 363"/>
              <a:gd name="T3" fmla="*/ 1 h 378"/>
              <a:gd name="T4" fmla="*/ 0 w 363"/>
              <a:gd name="T5" fmla="*/ 2 h 378"/>
              <a:gd name="T6" fmla="*/ 360 w 363"/>
              <a:gd name="T7" fmla="*/ 378 h 378"/>
              <a:gd name="T8" fmla="*/ 358 w 363"/>
              <a:gd name="T9" fmla="*/ 361 h 378"/>
              <a:gd name="T10" fmla="*/ 17 w 363"/>
              <a:gd name="T11" fmla="*/ 4 h 378"/>
              <a:gd name="T12" fmla="*/ 7 w 363"/>
              <a:gd name="T13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3" h="378">
                <a:moveTo>
                  <a:pt x="7" y="0"/>
                </a:moveTo>
                <a:cubicBezTo>
                  <a:pt x="5" y="0"/>
                  <a:pt x="3" y="0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60" y="378"/>
                  <a:pt x="360" y="378"/>
                  <a:pt x="360" y="378"/>
                </a:cubicBezTo>
                <a:cubicBezTo>
                  <a:pt x="363" y="373"/>
                  <a:pt x="363" y="366"/>
                  <a:pt x="358" y="361"/>
                </a:cubicBezTo>
                <a:cubicBezTo>
                  <a:pt x="17" y="4"/>
                  <a:pt x="17" y="4"/>
                  <a:pt x="17" y="4"/>
                </a:cubicBezTo>
                <a:cubicBezTo>
                  <a:pt x="15" y="1"/>
                  <a:pt x="11" y="0"/>
                  <a:pt x="7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8">
            <a:extLst>
              <a:ext uri="{FF2B5EF4-FFF2-40B4-BE49-F238E27FC236}">
                <a16:creationId xmlns:a16="http://schemas.microsoft.com/office/drawing/2014/main" id="{16E24A65-44AC-4925-90A8-03735BF37A78}"/>
              </a:ext>
            </a:extLst>
          </p:cNvPr>
          <p:cNvSpPr>
            <a:spLocks/>
          </p:cNvSpPr>
          <p:nvPr/>
        </p:nvSpPr>
        <p:spPr bwMode="auto">
          <a:xfrm>
            <a:off x="-304916" y="3905901"/>
            <a:ext cx="1307523" cy="1363807"/>
          </a:xfrm>
          <a:custGeom>
            <a:avLst/>
            <a:gdLst>
              <a:gd name="T0" fmla="*/ 8 w 380"/>
              <a:gd name="T1" fmla="*/ 0 h 396"/>
              <a:gd name="T2" fmla="*/ 0 w 380"/>
              <a:gd name="T3" fmla="*/ 7 h 396"/>
              <a:gd name="T4" fmla="*/ 372 w 380"/>
              <a:gd name="T5" fmla="*/ 396 h 396"/>
              <a:gd name="T6" fmla="*/ 380 w 380"/>
              <a:gd name="T7" fmla="*/ 389 h 396"/>
              <a:gd name="T8" fmla="*/ 8 w 380"/>
              <a:gd name="T9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396">
                <a:moveTo>
                  <a:pt x="8" y="0"/>
                </a:moveTo>
                <a:cubicBezTo>
                  <a:pt x="5" y="2"/>
                  <a:pt x="3" y="4"/>
                  <a:pt x="0" y="7"/>
                </a:cubicBezTo>
                <a:cubicBezTo>
                  <a:pt x="372" y="396"/>
                  <a:pt x="372" y="396"/>
                  <a:pt x="372" y="396"/>
                </a:cubicBezTo>
                <a:cubicBezTo>
                  <a:pt x="374" y="394"/>
                  <a:pt x="377" y="391"/>
                  <a:pt x="380" y="389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9">
            <a:extLst>
              <a:ext uri="{FF2B5EF4-FFF2-40B4-BE49-F238E27FC236}">
                <a16:creationId xmlns:a16="http://schemas.microsoft.com/office/drawing/2014/main" id="{70D64307-ADBF-4A50-A07F-B604D5EBD0AC}"/>
              </a:ext>
            </a:extLst>
          </p:cNvPr>
          <p:cNvSpPr>
            <a:spLocks/>
          </p:cNvSpPr>
          <p:nvPr/>
        </p:nvSpPr>
        <p:spPr bwMode="auto">
          <a:xfrm>
            <a:off x="146800" y="3682208"/>
            <a:ext cx="1099704" cy="1150217"/>
          </a:xfrm>
          <a:custGeom>
            <a:avLst/>
            <a:gdLst>
              <a:gd name="T0" fmla="*/ 8 w 320"/>
              <a:gd name="T1" fmla="*/ 0 h 334"/>
              <a:gd name="T2" fmla="*/ 5 w 320"/>
              <a:gd name="T3" fmla="*/ 0 h 334"/>
              <a:gd name="T4" fmla="*/ 0 w 320"/>
              <a:gd name="T5" fmla="*/ 1 h 334"/>
              <a:gd name="T6" fmla="*/ 318 w 320"/>
              <a:gd name="T7" fmla="*/ 334 h 334"/>
              <a:gd name="T8" fmla="*/ 319 w 320"/>
              <a:gd name="T9" fmla="*/ 329 h 334"/>
              <a:gd name="T10" fmla="*/ 315 w 320"/>
              <a:gd name="T11" fmla="*/ 316 h 334"/>
              <a:gd name="T12" fmla="*/ 18 w 320"/>
              <a:gd name="T13" fmla="*/ 4 h 334"/>
              <a:gd name="T14" fmla="*/ 8 w 320"/>
              <a:gd name="T15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" h="334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318" y="334"/>
                  <a:pt x="318" y="334"/>
                  <a:pt x="318" y="334"/>
                </a:cubicBezTo>
                <a:cubicBezTo>
                  <a:pt x="318" y="332"/>
                  <a:pt x="319" y="331"/>
                  <a:pt x="319" y="329"/>
                </a:cubicBezTo>
                <a:cubicBezTo>
                  <a:pt x="320" y="324"/>
                  <a:pt x="319" y="319"/>
                  <a:pt x="315" y="316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1"/>
                  <a:pt x="12" y="0"/>
                  <a:pt x="8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65E3BF-FF5E-4594-BC5F-5AFE5A8856FD}"/>
              </a:ext>
            </a:extLst>
          </p:cNvPr>
          <p:cNvGrpSpPr/>
          <p:nvPr/>
        </p:nvGrpSpPr>
        <p:grpSpPr>
          <a:xfrm>
            <a:off x="11176000" y="1435099"/>
            <a:ext cx="1016000" cy="1679576"/>
            <a:chOff x="5588000" y="2590800"/>
            <a:chExt cx="1016000" cy="1679576"/>
          </a:xfrm>
          <a:solidFill>
            <a:schemeClr val="bg1"/>
          </a:solidFill>
        </p:grpSpPr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B2DEEF7D-36C0-42FB-861C-EC615F46C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4237038"/>
              <a:ext cx="30163" cy="30163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4 h 8"/>
                <a:gd name="T6" fmla="*/ 4 w 8"/>
                <a:gd name="T7" fmla="*/ 8 h 8"/>
                <a:gd name="T8" fmla="*/ 4 w 8"/>
                <a:gd name="T9" fmla="*/ 8 h 8"/>
                <a:gd name="T10" fmla="*/ 8 w 8"/>
                <a:gd name="T11" fmla="*/ 4 h 8"/>
                <a:gd name="T12" fmla="*/ 4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B2186BB4-D648-4988-84E0-1C7F5152C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4076700"/>
              <a:ext cx="38100" cy="30163"/>
            </a:xfrm>
            <a:custGeom>
              <a:avLst/>
              <a:gdLst>
                <a:gd name="T0" fmla="*/ 2 w 10"/>
                <a:gd name="T1" fmla="*/ 2 h 8"/>
                <a:gd name="T2" fmla="*/ 3 w 10"/>
                <a:gd name="T3" fmla="*/ 7 h 8"/>
                <a:gd name="T4" fmla="*/ 5 w 10"/>
                <a:gd name="T5" fmla="*/ 8 h 8"/>
                <a:gd name="T6" fmla="*/ 8 w 10"/>
                <a:gd name="T7" fmla="*/ 7 h 8"/>
                <a:gd name="T8" fmla="*/ 7 w 10"/>
                <a:gd name="T9" fmla="*/ 1 h 8"/>
                <a:gd name="T10" fmla="*/ 2 w 10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10" y="5"/>
                    <a:pt x="9" y="2"/>
                    <a:pt x="7" y="1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BDBE8FED-8E57-4289-BADD-88F61D7C6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2720975"/>
              <a:ext cx="34925" cy="33338"/>
            </a:xfrm>
            <a:custGeom>
              <a:avLst/>
              <a:gdLst>
                <a:gd name="T0" fmla="*/ 8 w 9"/>
                <a:gd name="T1" fmla="*/ 3 h 9"/>
                <a:gd name="T2" fmla="*/ 2 w 9"/>
                <a:gd name="T3" fmla="*/ 1 h 9"/>
                <a:gd name="T4" fmla="*/ 1 w 9"/>
                <a:gd name="T5" fmla="*/ 7 h 9"/>
                <a:gd name="T6" fmla="*/ 5 w 9"/>
                <a:gd name="T7" fmla="*/ 9 h 9"/>
                <a:gd name="T8" fmla="*/ 7 w 9"/>
                <a:gd name="T9" fmla="*/ 8 h 9"/>
                <a:gd name="T10" fmla="*/ 8 w 9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7" y="1"/>
                    <a:pt x="4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5" y="9"/>
                    <a:pt x="6" y="9"/>
                    <a:pt x="7" y="8"/>
                  </a:cubicBezTo>
                  <a:cubicBezTo>
                    <a:pt x="9" y="7"/>
                    <a:pt x="9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061397EB-F44A-435A-8F8C-57417AD2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4224338"/>
              <a:ext cx="30163" cy="31750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4 h 8"/>
                <a:gd name="T4" fmla="*/ 3 w 8"/>
                <a:gd name="T5" fmla="*/ 8 h 8"/>
                <a:gd name="T6" fmla="*/ 3 w 8"/>
                <a:gd name="T7" fmla="*/ 8 h 8"/>
                <a:gd name="T8" fmla="*/ 4 w 8"/>
                <a:gd name="T9" fmla="*/ 8 h 8"/>
                <a:gd name="T10" fmla="*/ 8 w 8"/>
                <a:gd name="T11" fmla="*/ 5 h 8"/>
                <a:gd name="T12" fmla="*/ 5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8" y="7"/>
                    <a:pt x="8" y="5"/>
                  </a:cubicBezTo>
                  <a:cubicBezTo>
                    <a:pt x="8" y="3"/>
                    <a:pt x="7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3CCD3A10-E52D-480D-87D6-B939CE86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5" y="4221163"/>
              <a:ext cx="34925" cy="34925"/>
            </a:xfrm>
            <a:custGeom>
              <a:avLst/>
              <a:gdLst>
                <a:gd name="T0" fmla="*/ 1 w 9"/>
                <a:gd name="T1" fmla="*/ 5 h 9"/>
                <a:gd name="T2" fmla="*/ 5 w 9"/>
                <a:gd name="T3" fmla="*/ 9 h 9"/>
                <a:gd name="T4" fmla="*/ 5 w 9"/>
                <a:gd name="T5" fmla="*/ 9 h 9"/>
                <a:gd name="T6" fmla="*/ 8 w 9"/>
                <a:gd name="T7" fmla="*/ 4 h 9"/>
                <a:gd name="T8" fmla="*/ 4 w 9"/>
                <a:gd name="T9" fmla="*/ 1 h 9"/>
                <a:gd name="T10" fmla="*/ 1 w 9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1" y="5"/>
                  </a:moveTo>
                  <a:cubicBezTo>
                    <a:pt x="1" y="7"/>
                    <a:pt x="3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8"/>
                    <a:pt x="9" y="6"/>
                    <a:pt x="8" y="4"/>
                  </a:cubicBezTo>
                  <a:cubicBezTo>
                    <a:pt x="8" y="2"/>
                    <a:pt x="6" y="0"/>
                    <a:pt x="4" y="1"/>
                  </a:cubicBezTo>
                  <a:cubicBezTo>
                    <a:pt x="2" y="1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B8219C39-3FB6-480B-B663-D63C3F1C7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4027488"/>
              <a:ext cx="33338" cy="34925"/>
            </a:xfrm>
            <a:custGeom>
              <a:avLst/>
              <a:gdLst>
                <a:gd name="T0" fmla="*/ 1 w 9"/>
                <a:gd name="T1" fmla="*/ 2 h 9"/>
                <a:gd name="T2" fmla="*/ 2 w 9"/>
                <a:gd name="T3" fmla="*/ 8 h 9"/>
                <a:gd name="T4" fmla="*/ 4 w 9"/>
                <a:gd name="T5" fmla="*/ 9 h 9"/>
                <a:gd name="T6" fmla="*/ 7 w 9"/>
                <a:gd name="T7" fmla="*/ 7 h 9"/>
                <a:gd name="T8" fmla="*/ 7 w 9"/>
                <a:gd name="T9" fmla="*/ 2 h 9"/>
                <a:gd name="T10" fmla="*/ 1 w 9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6" y="9"/>
                    <a:pt x="7" y="8"/>
                    <a:pt x="7" y="7"/>
                  </a:cubicBezTo>
                  <a:cubicBezTo>
                    <a:pt x="9" y="6"/>
                    <a:pt x="9" y="3"/>
                    <a:pt x="7" y="2"/>
                  </a:cubicBezTo>
                  <a:cubicBezTo>
                    <a:pt x="5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3C3FD4B7-A07A-492D-8B59-2A4179667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5" y="2598738"/>
              <a:ext cx="33338" cy="30163"/>
            </a:xfrm>
            <a:custGeom>
              <a:avLst/>
              <a:gdLst>
                <a:gd name="T0" fmla="*/ 4 w 9"/>
                <a:gd name="T1" fmla="*/ 8 h 8"/>
                <a:gd name="T2" fmla="*/ 5 w 9"/>
                <a:gd name="T3" fmla="*/ 8 h 8"/>
                <a:gd name="T4" fmla="*/ 9 w 9"/>
                <a:gd name="T5" fmla="*/ 5 h 8"/>
                <a:gd name="T6" fmla="*/ 5 w 9"/>
                <a:gd name="T7" fmla="*/ 0 h 8"/>
                <a:gd name="T8" fmla="*/ 1 w 9"/>
                <a:gd name="T9" fmla="*/ 4 h 8"/>
                <a:gd name="T10" fmla="*/ 4 w 9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5" y="8"/>
                  </a:cubicBezTo>
                  <a:cubicBezTo>
                    <a:pt x="7" y="8"/>
                    <a:pt x="8" y="7"/>
                    <a:pt x="9" y="5"/>
                  </a:cubicBezTo>
                  <a:cubicBezTo>
                    <a:pt x="9" y="3"/>
                    <a:pt x="7" y="1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50">
              <a:extLst>
                <a:ext uri="{FF2B5EF4-FFF2-40B4-BE49-F238E27FC236}">
                  <a16:creationId xmlns:a16="http://schemas.microsoft.com/office/drawing/2014/main" id="{65992570-6D96-4FCC-8818-C0711C728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42402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3B475FD2-FED4-4191-BFE4-98E9454B8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2590800"/>
              <a:ext cx="30163" cy="31750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4 h 8"/>
                <a:gd name="T6" fmla="*/ 4 w 8"/>
                <a:gd name="T7" fmla="*/ 8 h 8"/>
                <a:gd name="T8" fmla="*/ 4 w 8"/>
                <a:gd name="T9" fmla="*/ 8 h 8"/>
                <a:gd name="T10" fmla="*/ 8 w 8"/>
                <a:gd name="T11" fmla="*/ 4 h 8"/>
                <a:gd name="T12" fmla="*/ 4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C2CB5C5C-A443-41DD-B725-B04CFC33D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2765425"/>
              <a:ext cx="33338" cy="30163"/>
            </a:xfrm>
            <a:custGeom>
              <a:avLst/>
              <a:gdLst>
                <a:gd name="T0" fmla="*/ 8 w 9"/>
                <a:gd name="T1" fmla="*/ 2 h 8"/>
                <a:gd name="T2" fmla="*/ 2 w 9"/>
                <a:gd name="T3" fmla="*/ 1 h 8"/>
                <a:gd name="T4" fmla="*/ 1 w 9"/>
                <a:gd name="T5" fmla="*/ 7 h 8"/>
                <a:gd name="T6" fmla="*/ 4 w 9"/>
                <a:gd name="T7" fmla="*/ 8 h 8"/>
                <a:gd name="T8" fmla="*/ 7 w 9"/>
                <a:gd name="T9" fmla="*/ 8 h 8"/>
                <a:gd name="T10" fmla="*/ 8 w 9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8" y="2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9" y="6"/>
                    <a:pt x="9" y="4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3">
              <a:extLst>
                <a:ext uri="{FF2B5EF4-FFF2-40B4-BE49-F238E27FC236}">
                  <a16:creationId xmlns:a16="http://schemas.microsoft.com/office/drawing/2014/main" id="{2615AC7A-F8E4-46F4-BE56-BA2CC67C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4183063"/>
              <a:ext cx="33338" cy="34925"/>
            </a:xfrm>
            <a:custGeom>
              <a:avLst/>
              <a:gdLst>
                <a:gd name="T0" fmla="*/ 6 w 9"/>
                <a:gd name="T1" fmla="*/ 1 h 9"/>
                <a:gd name="T2" fmla="*/ 1 w 9"/>
                <a:gd name="T3" fmla="*/ 3 h 9"/>
                <a:gd name="T4" fmla="*/ 3 w 9"/>
                <a:gd name="T5" fmla="*/ 9 h 9"/>
                <a:gd name="T6" fmla="*/ 5 w 9"/>
                <a:gd name="T7" fmla="*/ 9 h 9"/>
                <a:gd name="T8" fmla="*/ 8 w 9"/>
                <a:gd name="T9" fmla="*/ 6 h 9"/>
                <a:gd name="T10" fmla="*/ 6 w 9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8" y="8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917FB1A1-4C85-4466-8E48-2536A8364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2652713"/>
              <a:ext cx="38100" cy="30163"/>
            </a:xfrm>
            <a:custGeom>
              <a:avLst/>
              <a:gdLst>
                <a:gd name="T0" fmla="*/ 9 w 10"/>
                <a:gd name="T1" fmla="*/ 3 h 8"/>
                <a:gd name="T2" fmla="*/ 3 w 10"/>
                <a:gd name="T3" fmla="*/ 0 h 8"/>
                <a:gd name="T4" fmla="*/ 1 w 10"/>
                <a:gd name="T5" fmla="*/ 6 h 8"/>
                <a:gd name="T6" fmla="*/ 5 w 10"/>
                <a:gd name="T7" fmla="*/ 8 h 8"/>
                <a:gd name="T8" fmla="*/ 7 w 10"/>
                <a:gd name="T9" fmla="*/ 8 h 8"/>
                <a:gd name="T10" fmla="*/ 9 w 10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9" y="3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7"/>
                    <a:pt x="10" y="5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709910E2-6B05-458D-B27F-2101D8591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2625725"/>
              <a:ext cx="34925" cy="30163"/>
            </a:xfrm>
            <a:custGeom>
              <a:avLst/>
              <a:gdLst>
                <a:gd name="T0" fmla="*/ 9 w 9"/>
                <a:gd name="T1" fmla="*/ 3 h 8"/>
                <a:gd name="T2" fmla="*/ 4 w 9"/>
                <a:gd name="T3" fmla="*/ 1 h 8"/>
                <a:gd name="T4" fmla="*/ 1 w 9"/>
                <a:gd name="T5" fmla="*/ 6 h 8"/>
                <a:gd name="T6" fmla="*/ 5 w 9"/>
                <a:gd name="T7" fmla="*/ 8 h 8"/>
                <a:gd name="T8" fmla="*/ 6 w 9"/>
                <a:gd name="T9" fmla="*/ 8 h 8"/>
                <a:gd name="T10" fmla="*/ 9 w 9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3"/>
                    <a:pt x="1" y="6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8" y="8"/>
                    <a:pt x="9" y="5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3868C3BF-BD89-43D3-9D63-228B9E545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4119563"/>
              <a:ext cx="34925" cy="30163"/>
            </a:xfrm>
            <a:custGeom>
              <a:avLst/>
              <a:gdLst>
                <a:gd name="T0" fmla="*/ 7 w 9"/>
                <a:gd name="T1" fmla="*/ 1 h 8"/>
                <a:gd name="T2" fmla="*/ 1 w 9"/>
                <a:gd name="T3" fmla="*/ 2 h 8"/>
                <a:gd name="T4" fmla="*/ 3 w 9"/>
                <a:gd name="T5" fmla="*/ 8 h 8"/>
                <a:gd name="T6" fmla="*/ 5 w 9"/>
                <a:gd name="T7" fmla="*/ 8 h 8"/>
                <a:gd name="T8" fmla="*/ 8 w 9"/>
                <a:gd name="T9" fmla="*/ 6 h 8"/>
                <a:gd name="T10" fmla="*/ 7 w 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0" y="4"/>
                    <a:pt x="1" y="7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6"/>
                  </a:cubicBezTo>
                  <a:cubicBezTo>
                    <a:pt x="9" y="5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id="{9861AF7D-14E9-42B4-BB32-10DA1F59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4210050"/>
              <a:ext cx="34925" cy="30163"/>
            </a:xfrm>
            <a:custGeom>
              <a:avLst/>
              <a:gdLst>
                <a:gd name="T0" fmla="*/ 6 w 9"/>
                <a:gd name="T1" fmla="*/ 0 h 8"/>
                <a:gd name="T2" fmla="*/ 1 w 9"/>
                <a:gd name="T3" fmla="*/ 3 h 8"/>
                <a:gd name="T4" fmla="*/ 3 w 9"/>
                <a:gd name="T5" fmla="*/ 8 h 8"/>
                <a:gd name="T6" fmla="*/ 5 w 9"/>
                <a:gd name="T7" fmla="*/ 8 h 8"/>
                <a:gd name="T8" fmla="*/ 8 w 9"/>
                <a:gd name="T9" fmla="*/ 5 h 8"/>
                <a:gd name="T10" fmla="*/ 6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8" y="7"/>
                    <a:pt x="8" y="5"/>
                  </a:cubicBezTo>
                  <a:cubicBezTo>
                    <a:pt x="9" y="3"/>
                    <a:pt x="8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C5B540C6-0EFB-4082-A07D-539C6C98A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2606675"/>
              <a:ext cx="34925" cy="30163"/>
            </a:xfrm>
            <a:custGeom>
              <a:avLst/>
              <a:gdLst>
                <a:gd name="T0" fmla="*/ 8 w 9"/>
                <a:gd name="T1" fmla="*/ 3 h 8"/>
                <a:gd name="T2" fmla="*/ 3 w 9"/>
                <a:gd name="T3" fmla="*/ 0 h 8"/>
                <a:gd name="T4" fmla="*/ 0 w 9"/>
                <a:gd name="T5" fmla="*/ 5 h 8"/>
                <a:gd name="T6" fmla="*/ 4 w 9"/>
                <a:gd name="T7" fmla="*/ 8 h 8"/>
                <a:gd name="T8" fmla="*/ 5 w 9"/>
                <a:gd name="T9" fmla="*/ 8 h 8"/>
                <a:gd name="T10" fmla="*/ 8 w 9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8" y="3"/>
                  </a:move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2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7" y="8"/>
                    <a:pt x="9" y="6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6EDCD686-9343-48B0-B142-70C167748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4232275"/>
              <a:ext cx="30163" cy="34925"/>
            </a:xfrm>
            <a:custGeom>
              <a:avLst/>
              <a:gdLst>
                <a:gd name="T0" fmla="*/ 0 w 8"/>
                <a:gd name="T1" fmla="*/ 5 h 9"/>
                <a:gd name="T2" fmla="*/ 4 w 8"/>
                <a:gd name="T3" fmla="*/ 9 h 9"/>
                <a:gd name="T4" fmla="*/ 4 w 8"/>
                <a:gd name="T5" fmla="*/ 9 h 9"/>
                <a:gd name="T6" fmla="*/ 8 w 8"/>
                <a:gd name="T7" fmla="*/ 4 h 9"/>
                <a:gd name="T8" fmla="*/ 3 w 8"/>
                <a:gd name="T9" fmla="*/ 1 h 9"/>
                <a:gd name="T10" fmla="*/ 0 w 8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cubicBezTo>
                    <a:pt x="0" y="7"/>
                    <a:pt x="2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0B7DC6DC-5585-48F9-849D-2CD22B043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2590800"/>
              <a:ext cx="30163" cy="31750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8" y="7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ED257077-C72C-430A-81A6-518DDF0E6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4152900"/>
              <a:ext cx="34925" cy="34925"/>
            </a:xfrm>
            <a:custGeom>
              <a:avLst/>
              <a:gdLst>
                <a:gd name="T0" fmla="*/ 6 w 9"/>
                <a:gd name="T1" fmla="*/ 1 h 9"/>
                <a:gd name="T2" fmla="*/ 1 w 9"/>
                <a:gd name="T3" fmla="*/ 3 h 9"/>
                <a:gd name="T4" fmla="*/ 2 w 9"/>
                <a:gd name="T5" fmla="*/ 8 h 9"/>
                <a:gd name="T6" fmla="*/ 4 w 9"/>
                <a:gd name="T7" fmla="*/ 9 h 9"/>
                <a:gd name="T8" fmla="*/ 8 w 9"/>
                <a:gd name="T9" fmla="*/ 7 h 9"/>
                <a:gd name="T10" fmla="*/ 6 w 9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5"/>
                    <a:pt x="8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06A88619-ACA0-4DB4-B435-A743660B4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0" y="2595563"/>
              <a:ext cx="30163" cy="30163"/>
            </a:xfrm>
            <a:custGeom>
              <a:avLst/>
              <a:gdLst>
                <a:gd name="T0" fmla="*/ 8 w 8"/>
                <a:gd name="T1" fmla="*/ 4 h 8"/>
                <a:gd name="T2" fmla="*/ 3 w 8"/>
                <a:gd name="T3" fmla="*/ 0 h 8"/>
                <a:gd name="T4" fmla="*/ 0 w 8"/>
                <a:gd name="T5" fmla="*/ 5 h 8"/>
                <a:gd name="T6" fmla="*/ 4 w 8"/>
                <a:gd name="T7" fmla="*/ 8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8"/>
                    <a:pt x="8" y="6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B9BCC557-5847-4E80-96C1-D9DE20667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0" y="2682875"/>
              <a:ext cx="33338" cy="33338"/>
            </a:xfrm>
            <a:custGeom>
              <a:avLst/>
              <a:gdLst>
                <a:gd name="T0" fmla="*/ 8 w 9"/>
                <a:gd name="T1" fmla="*/ 3 h 9"/>
                <a:gd name="T2" fmla="*/ 3 w 9"/>
                <a:gd name="T3" fmla="*/ 1 h 9"/>
                <a:gd name="T4" fmla="*/ 1 w 9"/>
                <a:gd name="T5" fmla="*/ 6 h 9"/>
                <a:gd name="T6" fmla="*/ 5 w 9"/>
                <a:gd name="T7" fmla="*/ 9 h 9"/>
                <a:gd name="T8" fmla="*/ 7 w 9"/>
                <a:gd name="T9" fmla="*/ 8 h 9"/>
                <a:gd name="T10" fmla="*/ 8 w 9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6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9" y="7"/>
                    <a:pt x="9" y="5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C786ADF2-A973-48DF-9E59-90F75FF91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3352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8 w 8"/>
                <a:gd name="T5" fmla="*/ 4 h 8"/>
                <a:gd name="T6" fmla="*/ 5 w 8"/>
                <a:gd name="T7" fmla="*/ 0 h 8"/>
                <a:gd name="T8" fmla="*/ 0 w 8"/>
                <a:gd name="T9" fmla="*/ 3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9A7B3CD4-A85B-429C-B1BE-D1560B4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3789363"/>
              <a:ext cx="34925" cy="33338"/>
            </a:xfrm>
            <a:custGeom>
              <a:avLst/>
              <a:gdLst>
                <a:gd name="T0" fmla="*/ 3 w 9"/>
                <a:gd name="T1" fmla="*/ 1 h 9"/>
                <a:gd name="T2" fmla="*/ 1 w 9"/>
                <a:gd name="T3" fmla="*/ 7 h 9"/>
                <a:gd name="T4" fmla="*/ 5 w 9"/>
                <a:gd name="T5" fmla="*/ 9 h 9"/>
                <a:gd name="T6" fmla="*/ 7 w 9"/>
                <a:gd name="T7" fmla="*/ 8 h 9"/>
                <a:gd name="T8" fmla="*/ 8 w 9"/>
                <a:gd name="T9" fmla="*/ 3 h 9"/>
                <a:gd name="T10" fmla="*/ 3 w 9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5" y="9"/>
                    <a:pt x="6" y="9"/>
                    <a:pt x="7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84A9C019-8867-4ED7-8E5C-7910A8408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057525"/>
              <a:ext cx="34925" cy="34925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9 h 9"/>
                <a:gd name="T4" fmla="*/ 8 w 9"/>
                <a:gd name="T5" fmla="*/ 7 h 9"/>
                <a:gd name="T6" fmla="*/ 6 w 9"/>
                <a:gd name="T7" fmla="*/ 1 h 9"/>
                <a:gd name="T8" fmla="*/ 1 w 9"/>
                <a:gd name="T9" fmla="*/ 3 h 9"/>
                <a:gd name="T10" fmla="*/ 3 w 9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8" y="7"/>
                  </a:cubicBezTo>
                  <a:cubicBezTo>
                    <a:pt x="9" y="5"/>
                    <a:pt x="8" y="2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FDFFE673-FCA1-4A49-B812-5DCC1007C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75" y="3500438"/>
              <a:ext cx="31750" cy="34925"/>
            </a:xfrm>
            <a:custGeom>
              <a:avLst/>
              <a:gdLst>
                <a:gd name="T0" fmla="*/ 4 w 8"/>
                <a:gd name="T1" fmla="*/ 9 h 9"/>
                <a:gd name="T2" fmla="*/ 8 w 8"/>
                <a:gd name="T3" fmla="*/ 4 h 9"/>
                <a:gd name="T4" fmla="*/ 3 w 8"/>
                <a:gd name="T5" fmla="*/ 1 h 9"/>
                <a:gd name="T6" fmla="*/ 0 w 8"/>
                <a:gd name="T7" fmla="*/ 5 h 9"/>
                <a:gd name="T8" fmla="*/ 4 w 8"/>
                <a:gd name="T9" fmla="*/ 9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D2BBC77A-E362-433A-8342-3A62450C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3649663"/>
              <a:ext cx="34925" cy="33338"/>
            </a:xfrm>
            <a:custGeom>
              <a:avLst/>
              <a:gdLst>
                <a:gd name="T0" fmla="*/ 9 w 9"/>
                <a:gd name="T1" fmla="*/ 4 h 9"/>
                <a:gd name="T2" fmla="*/ 4 w 9"/>
                <a:gd name="T3" fmla="*/ 1 h 9"/>
                <a:gd name="T4" fmla="*/ 1 w 9"/>
                <a:gd name="T5" fmla="*/ 6 h 9"/>
                <a:gd name="T6" fmla="*/ 1 w 9"/>
                <a:gd name="T7" fmla="*/ 6 h 9"/>
                <a:gd name="T8" fmla="*/ 5 w 9"/>
                <a:gd name="T9" fmla="*/ 9 h 9"/>
                <a:gd name="T10" fmla="*/ 6 w 9"/>
                <a:gd name="T11" fmla="*/ 9 h 9"/>
                <a:gd name="T12" fmla="*/ 9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8" y="1"/>
                    <a:pt x="6" y="0"/>
                    <a:pt x="4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3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8" y="8"/>
                    <a:pt x="9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ABF51937-E539-4D32-90DA-335C17E3A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3576638"/>
              <a:ext cx="30163" cy="30163"/>
            </a:xfrm>
            <a:custGeom>
              <a:avLst/>
              <a:gdLst>
                <a:gd name="T0" fmla="*/ 8 w 8"/>
                <a:gd name="T1" fmla="*/ 4 h 8"/>
                <a:gd name="T2" fmla="*/ 3 w 8"/>
                <a:gd name="T3" fmla="*/ 0 h 8"/>
                <a:gd name="T4" fmla="*/ 0 w 8"/>
                <a:gd name="T5" fmla="*/ 5 h 8"/>
                <a:gd name="T6" fmla="*/ 4 w 8"/>
                <a:gd name="T7" fmla="*/ 8 h 8"/>
                <a:gd name="T8" fmla="*/ 5 w 8"/>
                <a:gd name="T9" fmla="*/ 8 h 8"/>
                <a:gd name="T10" fmla="*/ 8 w 8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8"/>
                    <a:pt x="8" y="6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id="{811F7E04-587E-41C5-8164-45DBBF710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2994025"/>
              <a:ext cx="36513" cy="30163"/>
            </a:xfrm>
            <a:custGeom>
              <a:avLst/>
              <a:gdLst>
                <a:gd name="T0" fmla="*/ 8 w 10"/>
                <a:gd name="T1" fmla="*/ 6 h 8"/>
                <a:gd name="T2" fmla="*/ 7 w 10"/>
                <a:gd name="T3" fmla="*/ 1 h 8"/>
                <a:gd name="T4" fmla="*/ 2 w 10"/>
                <a:gd name="T5" fmla="*/ 2 h 8"/>
                <a:gd name="T6" fmla="*/ 2 w 10"/>
                <a:gd name="T7" fmla="*/ 2 h 8"/>
                <a:gd name="T8" fmla="*/ 3 w 10"/>
                <a:gd name="T9" fmla="*/ 8 h 8"/>
                <a:gd name="T10" fmla="*/ 5 w 10"/>
                <a:gd name="T11" fmla="*/ 8 h 8"/>
                <a:gd name="T12" fmla="*/ 8 w 1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8" y="6"/>
                  </a:moveTo>
                  <a:cubicBezTo>
                    <a:pt x="10" y="4"/>
                    <a:pt x="9" y="2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1" y="6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8AC517F3-76D8-4362-8BA9-DD58AD52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3278188"/>
              <a:ext cx="33338" cy="30163"/>
            </a:xfrm>
            <a:custGeom>
              <a:avLst/>
              <a:gdLst>
                <a:gd name="T0" fmla="*/ 4 w 9"/>
                <a:gd name="T1" fmla="*/ 8 h 8"/>
                <a:gd name="T2" fmla="*/ 5 w 9"/>
                <a:gd name="T3" fmla="*/ 8 h 8"/>
                <a:gd name="T4" fmla="*/ 9 w 9"/>
                <a:gd name="T5" fmla="*/ 5 h 8"/>
                <a:gd name="T6" fmla="*/ 5 w 9"/>
                <a:gd name="T7" fmla="*/ 0 h 8"/>
                <a:gd name="T8" fmla="*/ 1 w 9"/>
                <a:gd name="T9" fmla="*/ 3 h 8"/>
                <a:gd name="T10" fmla="*/ 4 w 9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5" y="8"/>
                  </a:cubicBezTo>
                  <a:cubicBezTo>
                    <a:pt x="7" y="8"/>
                    <a:pt x="8" y="6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2" y="7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id="{3FE3C01B-D36B-4012-A5FA-77717D9F4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2868613"/>
              <a:ext cx="34925" cy="33338"/>
            </a:xfrm>
            <a:custGeom>
              <a:avLst/>
              <a:gdLst>
                <a:gd name="T0" fmla="*/ 7 w 9"/>
                <a:gd name="T1" fmla="*/ 2 h 9"/>
                <a:gd name="T2" fmla="*/ 1 w 9"/>
                <a:gd name="T3" fmla="*/ 2 h 9"/>
                <a:gd name="T4" fmla="*/ 2 w 9"/>
                <a:gd name="T5" fmla="*/ 8 h 9"/>
                <a:gd name="T6" fmla="*/ 4 w 9"/>
                <a:gd name="T7" fmla="*/ 9 h 9"/>
                <a:gd name="T8" fmla="*/ 7 w 9"/>
                <a:gd name="T9" fmla="*/ 8 h 9"/>
                <a:gd name="T10" fmla="*/ 7 w 9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5" y="0"/>
                    <a:pt x="3" y="1"/>
                    <a:pt x="1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9" y="6"/>
                    <a:pt x="9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id="{91B57578-8A05-436D-A371-8D1DFF71A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38" y="3128963"/>
              <a:ext cx="33338" cy="31750"/>
            </a:xfrm>
            <a:custGeom>
              <a:avLst/>
              <a:gdLst>
                <a:gd name="T0" fmla="*/ 3 w 9"/>
                <a:gd name="T1" fmla="*/ 8 h 8"/>
                <a:gd name="T2" fmla="*/ 5 w 9"/>
                <a:gd name="T3" fmla="*/ 8 h 8"/>
                <a:gd name="T4" fmla="*/ 9 w 9"/>
                <a:gd name="T5" fmla="*/ 6 h 8"/>
                <a:gd name="T6" fmla="*/ 6 w 9"/>
                <a:gd name="T7" fmla="*/ 0 h 8"/>
                <a:gd name="T8" fmla="*/ 1 w 9"/>
                <a:gd name="T9" fmla="*/ 3 h 8"/>
                <a:gd name="T10" fmla="*/ 3 w 9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8" y="7"/>
                    <a:pt x="9" y="6"/>
                  </a:cubicBezTo>
                  <a:cubicBezTo>
                    <a:pt x="9" y="4"/>
                    <a:pt x="8" y="1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4">
              <a:extLst>
                <a:ext uri="{FF2B5EF4-FFF2-40B4-BE49-F238E27FC236}">
                  <a16:creationId xmlns:a16="http://schemas.microsoft.com/office/drawing/2014/main" id="{4C8291C7-32CE-4BFB-A224-AF5587F24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3201988"/>
              <a:ext cx="34925" cy="30163"/>
            </a:xfrm>
            <a:custGeom>
              <a:avLst/>
              <a:gdLst>
                <a:gd name="T0" fmla="*/ 4 w 9"/>
                <a:gd name="T1" fmla="*/ 8 h 8"/>
                <a:gd name="T2" fmla="*/ 5 w 9"/>
                <a:gd name="T3" fmla="*/ 8 h 8"/>
                <a:gd name="T4" fmla="*/ 9 w 9"/>
                <a:gd name="T5" fmla="*/ 5 h 8"/>
                <a:gd name="T6" fmla="*/ 6 w 9"/>
                <a:gd name="T7" fmla="*/ 0 h 8"/>
                <a:gd name="T8" fmla="*/ 1 w 9"/>
                <a:gd name="T9" fmla="*/ 3 h 8"/>
                <a:gd name="T10" fmla="*/ 4 w 9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4" y="8"/>
                    <a:pt x="4" y="8"/>
                    <a:pt x="5" y="8"/>
                  </a:cubicBezTo>
                  <a:cubicBezTo>
                    <a:pt x="7" y="8"/>
                    <a:pt x="8" y="7"/>
                    <a:pt x="9" y="5"/>
                  </a:cubicBezTo>
                  <a:cubicBezTo>
                    <a:pt x="9" y="3"/>
                    <a:pt x="8" y="1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7C2033CA-5984-4C77-B8E7-1F4DE75C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3975100"/>
              <a:ext cx="34925" cy="33338"/>
            </a:xfrm>
            <a:custGeom>
              <a:avLst/>
              <a:gdLst>
                <a:gd name="T0" fmla="*/ 1 w 9"/>
                <a:gd name="T1" fmla="*/ 2 h 9"/>
                <a:gd name="T2" fmla="*/ 1 w 9"/>
                <a:gd name="T3" fmla="*/ 7 h 9"/>
                <a:gd name="T4" fmla="*/ 4 w 9"/>
                <a:gd name="T5" fmla="*/ 9 h 9"/>
                <a:gd name="T6" fmla="*/ 7 w 9"/>
                <a:gd name="T7" fmla="*/ 8 h 9"/>
                <a:gd name="T8" fmla="*/ 7 w 9"/>
                <a:gd name="T9" fmla="*/ 2 h 9"/>
                <a:gd name="T10" fmla="*/ 1 w 9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0" y="3"/>
                    <a:pt x="0" y="6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9" y="6"/>
                    <a:pt x="9" y="4"/>
                    <a:pt x="7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6">
              <a:extLst>
                <a:ext uri="{FF2B5EF4-FFF2-40B4-BE49-F238E27FC236}">
                  <a16:creationId xmlns:a16="http://schemas.microsoft.com/office/drawing/2014/main" id="{5BA2131E-DB3B-4BF8-8293-4BDCFF61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2814638"/>
              <a:ext cx="33338" cy="30163"/>
            </a:xfrm>
            <a:custGeom>
              <a:avLst/>
              <a:gdLst>
                <a:gd name="T0" fmla="*/ 7 w 9"/>
                <a:gd name="T1" fmla="*/ 2 h 8"/>
                <a:gd name="T2" fmla="*/ 2 w 9"/>
                <a:gd name="T3" fmla="*/ 2 h 8"/>
                <a:gd name="T4" fmla="*/ 1 w 9"/>
                <a:gd name="T5" fmla="*/ 7 h 8"/>
                <a:gd name="T6" fmla="*/ 4 w 9"/>
                <a:gd name="T7" fmla="*/ 8 h 8"/>
                <a:gd name="T8" fmla="*/ 7 w 9"/>
                <a:gd name="T9" fmla="*/ 7 h 8"/>
                <a:gd name="T10" fmla="*/ 7 w 9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7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9" y="6"/>
                    <a:pt x="9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7">
              <a:extLst>
                <a:ext uri="{FF2B5EF4-FFF2-40B4-BE49-F238E27FC236}">
                  <a16:creationId xmlns:a16="http://schemas.microsoft.com/office/drawing/2014/main" id="{A226788C-1E74-489E-A6D2-0375AD725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00" y="2928938"/>
              <a:ext cx="38100" cy="30163"/>
            </a:xfrm>
            <a:custGeom>
              <a:avLst/>
              <a:gdLst>
                <a:gd name="T0" fmla="*/ 7 w 10"/>
                <a:gd name="T1" fmla="*/ 1 h 8"/>
                <a:gd name="T2" fmla="*/ 2 w 10"/>
                <a:gd name="T3" fmla="*/ 2 h 8"/>
                <a:gd name="T4" fmla="*/ 3 w 10"/>
                <a:gd name="T5" fmla="*/ 8 h 8"/>
                <a:gd name="T6" fmla="*/ 5 w 10"/>
                <a:gd name="T7" fmla="*/ 8 h 8"/>
                <a:gd name="T8" fmla="*/ 8 w 10"/>
                <a:gd name="T9" fmla="*/ 7 h 8"/>
                <a:gd name="T10" fmla="*/ 7 w 10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7" y="1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1" y="6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10" y="5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BA3EE7C7-3327-48CE-A522-B7EE37EE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50" y="3917950"/>
              <a:ext cx="33338" cy="30163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7 h 8"/>
                <a:gd name="T4" fmla="*/ 4 w 9"/>
                <a:gd name="T5" fmla="*/ 8 h 8"/>
                <a:gd name="T6" fmla="*/ 7 w 9"/>
                <a:gd name="T7" fmla="*/ 8 h 8"/>
                <a:gd name="T8" fmla="*/ 7 w 9"/>
                <a:gd name="T9" fmla="*/ 2 h 8"/>
                <a:gd name="T10" fmla="*/ 2 w 9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8" y="6"/>
                    <a:pt x="9" y="4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9">
              <a:extLst>
                <a:ext uri="{FF2B5EF4-FFF2-40B4-BE49-F238E27FC236}">
                  <a16:creationId xmlns:a16="http://schemas.microsoft.com/office/drawing/2014/main" id="{777DEC34-DD34-4704-8215-E09CAAE2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0" y="3721100"/>
              <a:ext cx="34925" cy="33338"/>
            </a:xfrm>
            <a:custGeom>
              <a:avLst/>
              <a:gdLst>
                <a:gd name="T0" fmla="*/ 3 w 9"/>
                <a:gd name="T1" fmla="*/ 1 h 9"/>
                <a:gd name="T2" fmla="*/ 1 w 9"/>
                <a:gd name="T3" fmla="*/ 6 h 9"/>
                <a:gd name="T4" fmla="*/ 1 w 9"/>
                <a:gd name="T5" fmla="*/ 6 h 9"/>
                <a:gd name="T6" fmla="*/ 4 w 9"/>
                <a:gd name="T7" fmla="*/ 9 h 9"/>
                <a:gd name="T8" fmla="*/ 6 w 9"/>
                <a:gd name="T9" fmla="*/ 8 h 9"/>
                <a:gd name="T10" fmla="*/ 8 w 9"/>
                <a:gd name="T11" fmla="*/ 3 h 9"/>
                <a:gd name="T12" fmla="*/ 3 w 9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3" y="9"/>
                    <a:pt x="4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0">
              <a:extLst>
                <a:ext uri="{FF2B5EF4-FFF2-40B4-BE49-F238E27FC236}">
                  <a16:creationId xmlns:a16="http://schemas.microsoft.com/office/drawing/2014/main" id="{06E35A76-DDDB-43CA-B0BF-7702A7BE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3857625"/>
              <a:ext cx="34925" cy="30163"/>
            </a:xfrm>
            <a:custGeom>
              <a:avLst/>
              <a:gdLst>
                <a:gd name="T0" fmla="*/ 8 w 9"/>
                <a:gd name="T1" fmla="*/ 2 h 8"/>
                <a:gd name="T2" fmla="*/ 3 w 9"/>
                <a:gd name="T3" fmla="*/ 1 h 8"/>
                <a:gd name="T4" fmla="*/ 1 w 9"/>
                <a:gd name="T5" fmla="*/ 6 h 8"/>
                <a:gd name="T6" fmla="*/ 5 w 9"/>
                <a:gd name="T7" fmla="*/ 8 h 8"/>
                <a:gd name="T8" fmla="*/ 7 w 9"/>
                <a:gd name="T9" fmla="*/ 7 h 8"/>
                <a:gd name="T10" fmla="*/ 8 w 9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8" y="2"/>
                  </a:moveTo>
                  <a:cubicBezTo>
                    <a:pt x="7" y="0"/>
                    <a:pt x="4" y="0"/>
                    <a:pt x="3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9" y="6"/>
                    <a:pt x="9" y="4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1">
              <a:extLst>
                <a:ext uri="{FF2B5EF4-FFF2-40B4-BE49-F238E27FC236}">
                  <a16:creationId xmlns:a16="http://schemas.microsoft.com/office/drawing/2014/main" id="{34BD3E19-0485-4D6A-9BB4-724B061E0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34290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8 w 8"/>
                <a:gd name="T3" fmla="*/ 4 h 8"/>
                <a:gd name="T4" fmla="*/ 4 w 8"/>
                <a:gd name="T5" fmla="*/ 0 h 8"/>
                <a:gd name="T6" fmla="*/ 0 w 8"/>
                <a:gd name="T7" fmla="*/ 4 h 8"/>
                <a:gd name="T8" fmla="*/ 4 w 8"/>
                <a:gd name="T9" fmla="*/ 8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Freeform 25">
            <a:extLst>
              <a:ext uri="{FF2B5EF4-FFF2-40B4-BE49-F238E27FC236}">
                <a16:creationId xmlns:a16="http://schemas.microsoft.com/office/drawing/2014/main" id="{FC3A338A-7A6E-4D64-86F2-EE45F76BB44E}"/>
              </a:ext>
            </a:extLst>
          </p:cNvPr>
          <p:cNvSpPr>
            <a:spLocks/>
          </p:cNvSpPr>
          <p:nvPr/>
        </p:nvSpPr>
        <p:spPr bwMode="auto">
          <a:xfrm>
            <a:off x="9098196" y="5977637"/>
            <a:ext cx="1197841" cy="1249796"/>
          </a:xfrm>
          <a:custGeom>
            <a:avLst/>
            <a:gdLst>
              <a:gd name="T0" fmla="*/ 3 w 348"/>
              <a:gd name="T1" fmla="*/ 0 h 363"/>
              <a:gd name="T2" fmla="*/ 3 w 348"/>
              <a:gd name="T3" fmla="*/ 2 h 363"/>
              <a:gd name="T4" fmla="*/ 5 w 348"/>
              <a:gd name="T5" fmla="*/ 18 h 363"/>
              <a:gd name="T6" fmla="*/ 331 w 348"/>
              <a:gd name="T7" fmla="*/ 359 h 363"/>
              <a:gd name="T8" fmla="*/ 341 w 348"/>
              <a:gd name="T9" fmla="*/ 363 h 363"/>
              <a:gd name="T10" fmla="*/ 346 w 348"/>
              <a:gd name="T11" fmla="*/ 362 h 363"/>
              <a:gd name="T12" fmla="*/ 348 w 348"/>
              <a:gd name="T13" fmla="*/ 361 h 363"/>
              <a:gd name="T14" fmla="*/ 3 w 348"/>
              <a:gd name="T15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363">
                <a:moveTo>
                  <a:pt x="3" y="0"/>
                </a:moveTo>
                <a:cubicBezTo>
                  <a:pt x="3" y="1"/>
                  <a:pt x="3" y="1"/>
                  <a:pt x="3" y="2"/>
                </a:cubicBezTo>
                <a:cubicBezTo>
                  <a:pt x="0" y="7"/>
                  <a:pt x="1" y="13"/>
                  <a:pt x="5" y="18"/>
                </a:cubicBezTo>
                <a:cubicBezTo>
                  <a:pt x="331" y="359"/>
                  <a:pt x="331" y="359"/>
                  <a:pt x="331" y="359"/>
                </a:cubicBezTo>
                <a:cubicBezTo>
                  <a:pt x="334" y="361"/>
                  <a:pt x="337" y="363"/>
                  <a:pt x="341" y="363"/>
                </a:cubicBezTo>
                <a:cubicBezTo>
                  <a:pt x="343" y="363"/>
                  <a:pt x="344" y="363"/>
                  <a:pt x="346" y="362"/>
                </a:cubicBezTo>
                <a:cubicBezTo>
                  <a:pt x="347" y="362"/>
                  <a:pt x="347" y="362"/>
                  <a:pt x="348" y="36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26">
            <a:extLst>
              <a:ext uri="{FF2B5EF4-FFF2-40B4-BE49-F238E27FC236}">
                <a16:creationId xmlns:a16="http://schemas.microsoft.com/office/drawing/2014/main" id="{A6746251-4D08-4E29-97E1-4EF9091356FF}"/>
              </a:ext>
            </a:extLst>
          </p:cNvPr>
          <p:cNvSpPr>
            <a:spLocks/>
          </p:cNvSpPr>
          <p:nvPr/>
        </p:nvSpPr>
        <p:spPr bwMode="auto">
          <a:xfrm>
            <a:off x="9160252" y="5865069"/>
            <a:ext cx="1252682" cy="1307523"/>
          </a:xfrm>
          <a:custGeom>
            <a:avLst/>
            <a:gdLst>
              <a:gd name="T0" fmla="*/ 3 w 364"/>
              <a:gd name="T1" fmla="*/ 0 h 380"/>
              <a:gd name="T2" fmla="*/ 3 w 364"/>
              <a:gd name="T3" fmla="*/ 0 h 380"/>
              <a:gd name="T4" fmla="*/ 5 w 364"/>
              <a:gd name="T5" fmla="*/ 17 h 380"/>
              <a:gd name="T6" fmla="*/ 347 w 364"/>
              <a:gd name="T7" fmla="*/ 376 h 380"/>
              <a:gd name="T8" fmla="*/ 357 w 364"/>
              <a:gd name="T9" fmla="*/ 380 h 380"/>
              <a:gd name="T10" fmla="*/ 364 w 364"/>
              <a:gd name="T11" fmla="*/ 378 h 380"/>
              <a:gd name="T12" fmla="*/ 364 w 364"/>
              <a:gd name="T13" fmla="*/ 378 h 380"/>
              <a:gd name="T14" fmla="*/ 3 w 364"/>
              <a:gd name="T15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4" h="38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0" y="5"/>
                  <a:pt x="1" y="12"/>
                  <a:pt x="5" y="17"/>
                </a:cubicBezTo>
                <a:cubicBezTo>
                  <a:pt x="347" y="376"/>
                  <a:pt x="347" y="376"/>
                  <a:pt x="347" y="376"/>
                </a:cubicBezTo>
                <a:cubicBezTo>
                  <a:pt x="350" y="378"/>
                  <a:pt x="353" y="380"/>
                  <a:pt x="357" y="380"/>
                </a:cubicBezTo>
                <a:cubicBezTo>
                  <a:pt x="359" y="380"/>
                  <a:pt x="362" y="379"/>
                  <a:pt x="364" y="378"/>
                </a:cubicBezTo>
                <a:cubicBezTo>
                  <a:pt x="364" y="378"/>
                  <a:pt x="364" y="378"/>
                  <a:pt x="364" y="378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27">
            <a:extLst>
              <a:ext uri="{FF2B5EF4-FFF2-40B4-BE49-F238E27FC236}">
                <a16:creationId xmlns:a16="http://schemas.microsoft.com/office/drawing/2014/main" id="{484FF26F-E6E2-43DC-94EB-5F965DA396ED}"/>
              </a:ext>
            </a:extLst>
          </p:cNvPr>
          <p:cNvSpPr>
            <a:spLocks/>
          </p:cNvSpPr>
          <p:nvPr/>
        </p:nvSpPr>
        <p:spPr bwMode="auto">
          <a:xfrm>
            <a:off x="9222310" y="5764047"/>
            <a:ext cx="1293091" cy="1353705"/>
          </a:xfrm>
          <a:custGeom>
            <a:avLst/>
            <a:gdLst>
              <a:gd name="T0" fmla="*/ 7 w 376"/>
              <a:gd name="T1" fmla="*/ 0 h 393"/>
              <a:gd name="T2" fmla="*/ 0 w 376"/>
              <a:gd name="T3" fmla="*/ 8 h 393"/>
              <a:gd name="T4" fmla="*/ 368 w 376"/>
              <a:gd name="T5" fmla="*/ 393 h 393"/>
              <a:gd name="T6" fmla="*/ 376 w 376"/>
              <a:gd name="T7" fmla="*/ 387 h 393"/>
              <a:gd name="T8" fmla="*/ 7 w 376"/>
              <a:gd name="T9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6" h="393">
                <a:moveTo>
                  <a:pt x="7" y="0"/>
                </a:moveTo>
                <a:cubicBezTo>
                  <a:pt x="5" y="2"/>
                  <a:pt x="2" y="5"/>
                  <a:pt x="0" y="8"/>
                </a:cubicBezTo>
                <a:cubicBezTo>
                  <a:pt x="368" y="393"/>
                  <a:pt x="368" y="393"/>
                  <a:pt x="368" y="393"/>
                </a:cubicBezTo>
                <a:cubicBezTo>
                  <a:pt x="371" y="391"/>
                  <a:pt x="374" y="389"/>
                  <a:pt x="376" y="387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ABCA445A-E8CE-4F8A-BAEB-621B1945DBA9}"/>
              </a:ext>
            </a:extLst>
          </p:cNvPr>
          <p:cNvSpPr>
            <a:spLocks/>
          </p:cNvSpPr>
          <p:nvPr/>
        </p:nvSpPr>
        <p:spPr bwMode="auto">
          <a:xfrm>
            <a:off x="9030366" y="6257615"/>
            <a:ext cx="982807" cy="1028989"/>
          </a:xfrm>
          <a:custGeom>
            <a:avLst/>
            <a:gdLst>
              <a:gd name="T0" fmla="*/ 1 w 286"/>
              <a:gd name="T1" fmla="*/ 0 h 299"/>
              <a:gd name="T2" fmla="*/ 1 w 286"/>
              <a:gd name="T3" fmla="*/ 8 h 299"/>
              <a:gd name="T4" fmla="*/ 4 w 286"/>
              <a:gd name="T5" fmla="*/ 19 h 299"/>
              <a:gd name="T6" fmla="*/ 268 w 286"/>
              <a:gd name="T7" fmla="*/ 295 h 299"/>
              <a:gd name="T8" fmla="*/ 278 w 286"/>
              <a:gd name="T9" fmla="*/ 299 h 299"/>
              <a:gd name="T10" fmla="*/ 278 w 286"/>
              <a:gd name="T11" fmla="*/ 299 h 299"/>
              <a:gd name="T12" fmla="*/ 286 w 286"/>
              <a:gd name="T13" fmla="*/ 299 h 299"/>
              <a:gd name="T14" fmla="*/ 1 w 286"/>
              <a:gd name="T15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6" h="299">
                <a:moveTo>
                  <a:pt x="1" y="0"/>
                </a:moveTo>
                <a:cubicBezTo>
                  <a:pt x="1" y="3"/>
                  <a:pt x="1" y="5"/>
                  <a:pt x="1" y="8"/>
                </a:cubicBezTo>
                <a:cubicBezTo>
                  <a:pt x="0" y="12"/>
                  <a:pt x="2" y="16"/>
                  <a:pt x="4" y="19"/>
                </a:cubicBezTo>
                <a:cubicBezTo>
                  <a:pt x="268" y="295"/>
                  <a:pt x="268" y="295"/>
                  <a:pt x="268" y="295"/>
                </a:cubicBezTo>
                <a:cubicBezTo>
                  <a:pt x="270" y="297"/>
                  <a:pt x="274" y="299"/>
                  <a:pt x="278" y="299"/>
                </a:cubicBezTo>
                <a:cubicBezTo>
                  <a:pt x="278" y="299"/>
                  <a:pt x="278" y="299"/>
                  <a:pt x="278" y="299"/>
                </a:cubicBezTo>
                <a:cubicBezTo>
                  <a:pt x="281" y="299"/>
                  <a:pt x="283" y="299"/>
                  <a:pt x="286" y="299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9">
            <a:extLst>
              <a:ext uri="{FF2B5EF4-FFF2-40B4-BE49-F238E27FC236}">
                <a16:creationId xmlns:a16="http://schemas.microsoft.com/office/drawing/2014/main" id="{29065BF5-A5AC-425F-8E84-DED6A9FB20B9}"/>
              </a:ext>
            </a:extLst>
          </p:cNvPr>
          <p:cNvSpPr>
            <a:spLocks/>
          </p:cNvSpPr>
          <p:nvPr/>
        </p:nvSpPr>
        <p:spPr bwMode="auto">
          <a:xfrm>
            <a:off x="9077991" y="6663148"/>
            <a:ext cx="532535" cy="557068"/>
          </a:xfrm>
          <a:custGeom>
            <a:avLst/>
            <a:gdLst>
              <a:gd name="T0" fmla="*/ 0 w 155"/>
              <a:gd name="T1" fmla="*/ 0 h 162"/>
              <a:gd name="T2" fmla="*/ 10 w 155"/>
              <a:gd name="T3" fmla="*/ 25 h 162"/>
              <a:gd name="T4" fmla="*/ 13 w 155"/>
              <a:gd name="T5" fmla="*/ 29 h 162"/>
              <a:gd name="T6" fmla="*/ 127 w 155"/>
              <a:gd name="T7" fmla="*/ 148 h 162"/>
              <a:gd name="T8" fmla="*/ 131 w 155"/>
              <a:gd name="T9" fmla="*/ 151 h 162"/>
              <a:gd name="T10" fmla="*/ 155 w 155"/>
              <a:gd name="T11" fmla="*/ 162 h 162"/>
              <a:gd name="T12" fmla="*/ 0 w 155"/>
              <a:gd name="T13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62">
                <a:moveTo>
                  <a:pt x="0" y="0"/>
                </a:moveTo>
                <a:cubicBezTo>
                  <a:pt x="3" y="9"/>
                  <a:pt x="7" y="17"/>
                  <a:pt x="10" y="25"/>
                </a:cubicBezTo>
                <a:cubicBezTo>
                  <a:pt x="11" y="26"/>
                  <a:pt x="12" y="28"/>
                  <a:pt x="13" y="29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8" y="149"/>
                  <a:pt x="129" y="150"/>
                  <a:pt x="131" y="151"/>
                </a:cubicBezTo>
                <a:cubicBezTo>
                  <a:pt x="139" y="155"/>
                  <a:pt x="147" y="159"/>
                  <a:pt x="155" y="16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30">
            <a:extLst>
              <a:ext uri="{FF2B5EF4-FFF2-40B4-BE49-F238E27FC236}">
                <a16:creationId xmlns:a16="http://schemas.microsoft.com/office/drawing/2014/main" id="{723582BC-7985-4DF6-8EA1-72277C9B0803}"/>
              </a:ext>
            </a:extLst>
          </p:cNvPr>
          <p:cNvSpPr>
            <a:spLocks/>
          </p:cNvSpPr>
          <p:nvPr/>
        </p:nvSpPr>
        <p:spPr bwMode="auto">
          <a:xfrm>
            <a:off x="9053457" y="6108967"/>
            <a:ext cx="1111250" cy="1160318"/>
          </a:xfrm>
          <a:custGeom>
            <a:avLst/>
            <a:gdLst>
              <a:gd name="T0" fmla="*/ 3 w 323"/>
              <a:gd name="T1" fmla="*/ 0 h 337"/>
              <a:gd name="T2" fmla="*/ 1 w 323"/>
              <a:gd name="T3" fmla="*/ 4 h 337"/>
              <a:gd name="T4" fmla="*/ 5 w 323"/>
              <a:gd name="T5" fmla="*/ 18 h 337"/>
              <a:gd name="T6" fmla="*/ 305 w 323"/>
              <a:gd name="T7" fmla="*/ 332 h 337"/>
              <a:gd name="T8" fmla="*/ 315 w 323"/>
              <a:gd name="T9" fmla="*/ 337 h 337"/>
              <a:gd name="T10" fmla="*/ 318 w 323"/>
              <a:gd name="T11" fmla="*/ 336 h 337"/>
              <a:gd name="T12" fmla="*/ 323 w 323"/>
              <a:gd name="T13" fmla="*/ 335 h 337"/>
              <a:gd name="T14" fmla="*/ 3 w 323"/>
              <a:gd name="T15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3" h="337">
                <a:moveTo>
                  <a:pt x="3" y="0"/>
                </a:moveTo>
                <a:cubicBezTo>
                  <a:pt x="2" y="1"/>
                  <a:pt x="2" y="3"/>
                  <a:pt x="1" y="4"/>
                </a:cubicBezTo>
                <a:cubicBezTo>
                  <a:pt x="0" y="9"/>
                  <a:pt x="2" y="14"/>
                  <a:pt x="5" y="18"/>
                </a:cubicBezTo>
                <a:cubicBezTo>
                  <a:pt x="305" y="332"/>
                  <a:pt x="305" y="332"/>
                  <a:pt x="305" y="332"/>
                </a:cubicBezTo>
                <a:cubicBezTo>
                  <a:pt x="308" y="335"/>
                  <a:pt x="312" y="337"/>
                  <a:pt x="315" y="337"/>
                </a:cubicBezTo>
                <a:cubicBezTo>
                  <a:pt x="316" y="337"/>
                  <a:pt x="317" y="337"/>
                  <a:pt x="318" y="336"/>
                </a:cubicBezTo>
                <a:cubicBezTo>
                  <a:pt x="320" y="336"/>
                  <a:pt x="321" y="336"/>
                  <a:pt x="323" y="335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31">
            <a:extLst>
              <a:ext uri="{FF2B5EF4-FFF2-40B4-BE49-F238E27FC236}">
                <a16:creationId xmlns:a16="http://schemas.microsoft.com/office/drawing/2014/main" id="{F27D390D-40AF-4A9A-8186-DC40DCDCAE56}"/>
              </a:ext>
            </a:extLst>
          </p:cNvPr>
          <p:cNvSpPr>
            <a:spLocks/>
          </p:cNvSpPr>
          <p:nvPr/>
        </p:nvSpPr>
        <p:spPr bwMode="auto">
          <a:xfrm>
            <a:off x="9030366" y="6432239"/>
            <a:ext cx="808182" cy="847148"/>
          </a:xfrm>
          <a:custGeom>
            <a:avLst/>
            <a:gdLst>
              <a:gd name="T0" fmla="*/ 0 w 235"/>
              <a:gd name="T1" fmla="*/ 0 h 246"/>
              <a:gd name="T2" fmla="*/ 2 w 235"/>
              <a:gd name="T3" fmla="*/ 13 h 246"/>
              <a:gd name="T4" fmla="*/ 6 w 235"/>
              <a:gd name="T5" fmla="*/ 21 h 246"/>
              <a:gd name="T6" fmla="*/ 214 w 235"/>
              <a:gd name="T7" fmla="*/ 240 h 246"/>
              <a:gd name="T8" fmla="*/ 222 w 235"/>
              <a:gd name="T9" fmla="*/ 244 h 246"/>
              <a:gd name="T10" fmla="*/ 235 w 235"/>
              <a:gd name="T11" fmla="*/ 246 h 246"/>
              <a:gd name="T12" fmla="*/ 0 w 235"/>
              <a:gd name="T13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246">
                <a:moveTo>
                  <a:pt x="0" y="0"/>
                </a:moveTo>
                <a:cubicBezTo>
                  <a:pt x="1" y="5"/>
                  <a:pt x="1" y="9"/>
                  <a:pt x="2" y="13"/>
                </a:cubicBezTo>
                <a:cubicBezTo>
                  <a:pt x="2" y="16"/>
                  <a:pt x="4" y="19"/>
                  <a:pt x="6" y="21"/>
                </a:cubicBezTo>
                <a:cubicBezTo>
                  <a:pt x="214" y="240"/>
                  <a:pt x="214" y="240"/>
                  <a:pt x="214" y="240"/>
                </a:cubicBezTo>
                <a:cubicBezTo>
                  <a:pt x="216" y="242"/>
                  <a:pt x="219" y="244"/>
                  <a:pt x="222" y="244"/>
                </a:cubicBezTo>
                <a:cubicBezTo>
                  <a:pt x="226" y="245"/>
                  <a:pt x="231" y="246"/>
                  <a:pt x="235" y="24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32">
            <a:extLst>
              <a:ext uri="{FF2B5EF4-FFF2-40B4-BE49-F238E27FC236}">
                <a16:creationId xmlns:a16="http://schemas.microsoft.com/office/drawing/2014/main" id="{9756F9AF-568B-4CA6-A072-AACD257359A0}"/>
              </a:ext>
            </a:extLst>
          </p:cNvPr>
          <p:cNvSpPr>
            <a:spLocks/>
          </p:cNvSpPr>
          <p:nvPr/>
        </p:nvSpPr>
        <p:spPr bwMode="auto">
          <a:xfrm>
            <a:off x="9401264" y="5596637"/>
            <a:ext cx="1290204" cy="1352262"/>
          </a:xfrm>
          <a:custGeom>
            <a:avLst/>
            <a:gdLst>
              <a:gd name="T0" fmla="*/ 8 w 375"/>
              <a:gd name="T1" fmla="*/ 0 h 393"/>
              <a:gd name="T2" fmla="*/ 0 w 375"/>
              <a:gd name="T3" fmla="*/ 6 h 393"/>
              <a:gd name="T4" fmla="*/ 369 w 375"/>
              <a:gd name="T5" fmla="*/ 393 h 393"/>
              <a:gd name="T6" fmla="*/ 375 w 375"/>
              <a:gd name="T7" fmla="*/ 385 h 393"/>
              <a:gd name="T8" fmla="*/ 8 w 375"/>
              <a:gd name="T9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393">
                <a:moveTo>
                  <a:pt x="8" y="0"/>
                </a:moveTo>
                <a:cubicBezTo>
                  <a:pt x="5" y="2"/>
                  <a:pt x="2" y="4"/>
                  <a:pt x="0" y="6"/>
                </a:cubicBezTo>
                <a:cubicBezTo>
                  <a:pt x="369" y="393"/>
                  <a:pt x="369" y="393"/>
                  <a:pt x="369" y="393"/>
                </a:cubicBezTo>
                <a:cubicBezTo>
                  <a:pt x="371" y="390"/>
                  <a:pt x="373" y="388"/>
                  <a:pt x="375" y="385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33">
            <a:extLst>
              <a:ext uri="{FF2B5EF4-FFF2-40B4-BE49-F238E27FC236}">
                <a16:creationId xmlns:a16="http://schemas.microsoft.com/office/drawing/2014/main" id="{258AD44B-201F-47B1-BEB7-177A160F251B}"/>
              </a:ext>
            </a:extLst>
          </p:cNvPr>
          <p:cNvSpPr>
            <a:spLocks/>
          </p:cNvSpPr>
          <p:nvPr/>
        </p:nvSpPr>
        <p:spPr bwMode="auto">
          <a:xfrm>
            <a:off x="10089661" y="5445103"/>
            <a:ext cx="787977" cy="825500"/>
          </a:xfrm>
          <a:custGeom>
            <a:avLst/>
            <a:gdLst>
              <a:gd name="T0" fmla="*/ 0 w 229"/>
              <a:gd name="T1" fmla="*/ 0 h 240"/>
              <a:gd name="T2" fmla="*/ 229 w 229"/>
              <a:gd name="T3" fmla="*/ 240 h 240"/>
              <a:gd name="T4" fmla="*/ 227 w 229"/>
              <a:gd name="T5" fmla="*/ 226 h 240"/>
              <a:gd name="T6" fmla="*/ 223 w 229"/>
              <a:gd name="T7" fmla="*/ 219 h 240"/>
              <a:gd name="T8" fmla="*/ 20 w 229"/>
              <a:gd name="T9" fmla="*/ 6 h 240"/>
              <a:gd name="T10" fmla="*/ 13 w 229"/>
              <a:gd name="T11" fmla="*/ 2 h 240"/>
              <a:gd name="T12" fmla="*/ 0 w 229"/>
              <a:gd name="T1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9" h="240">
                <a:moveTo>
                  <a:pt x="0" y="0"/>
                </a:moveTo>
                <a:cubicBezTo>
                  <a:pt x="229" y="240"/>
                  <a:pt x="229" y="240"/>
                  <a:pt x="229" y="240"/>
                </a:cubicBezTo>
                <a:cubicBezTo>
                  <a:pt x="228" y="235"/>
                  <a:pt x="228" y="231"/>
                  <a:pt x="227" y="226"/>
                </a:cubicBezTo>
                <a:cubicBezTo>
                  <a:pt x="227" y="224"/>
                  <a:pt x="225" y="221"/>
                  <a:pt x="223" y="219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4"/>
                  <a:pt x="16" y="2"/>
                  <a:pt x="13" y="2"/>
                </a:cubicBezTo>
                <a:cubicBezTo>
                  <a:pt x="8" y="1"/>
                  <a:pt x="4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34">
            <a:extLst>
              <a:ext uri="{FF2B5EF4-FFF2-40B4-BE49-F238E27FC236}">
                <a16:creationId xmlns:a16="http://schemas.microsoft.com/office/drawing/2014/main" id="{31ED8BB8-CF2E-4401-AF1E-9ED9309D6B08}"/>
              </a:ext>
            </a:extLst>
          </p:cNvPr>
          <p:cNvSpPr>
            <a:spLocks/>
          </p:cNvSpPr>
          <p:nvPr/>
        </p:nvSpPr>
        <p:spPr bwMode="auto">
          <a:xfrm>
            <a:off x="10323457" y="5510046"/>
            <a:ext cx="497898" cy="523876"/>
          </a:xfrm>
          <a:custGeom>
            <a:avLst/>
            <a:gdLst>
              <a:gd name="T0" fmla="*/ 0 w 145"/>
              <a:gd name="T1" fmla="*/ 0 h 152"/>
              <a:gd name="T2" fmla="*/ 145 w 145"/>
              <a:gd name="T3" fmla="*/ 152 h 152"/>
              <a:gd name="T4" fmla="*/ 133 w 145"/>
              <a:gd name="T5" fmla="*/ 125 h 152"/>
              <a:gd name="T6" fmla="*/ 130 w 145"/>
              <a:gd name="T7" fmla="*/ 121 h 152"/>
              <a:gd name="T8" fmla="*/ 29 w 145"/>
              <a:gd name="T9" fmla="*/ 16 h 152"/>
              <a:gd name="T10" fmla="*/ 26 w 145"/>
              <a:gd name="T11" fmla="*/ 13 h 152"/>
              <a:gd name="T12" fmla="*/ 0 w 145"/>
              <a:gd name="T13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152">
                <a:moveTo>
                  <a:pt x="0" y="0"/>
                </a:moveTo>
                <a:cubicBezTo>
                  <a:pt x="145" y="152"/>
                  <a:pt x="145" y="152"/>
                  <a:pt x="145" y="152"/>
                </a:cubicBezTo>
                <a:cubicBezTo>
                  <a:pt x="141" y="143"/>
                  <a:pt x="137" y="134"/>
                  <a:pt x="133" y="125"/>
                </a:cubicBezTo>
                <a:cubicBezTo>
                  <a:pt x="132" y="124"/>
                  <a:pt x="131" y="122"/>
                  <a:pt x="130" y="121"/>
                </a:cubicBezTo>
                <a:cubicBezTo>
                  <a:pt x="29" y="16"/>
                  <a:pt x="29" y="16"/>
                  <a:pt x="29" y="16"/>
                </a:cubicBezTo>
                <a:cubicBezTo>
                  <a:pt x="28" y="15"/>
                  <a:pt x="27" y="14"/>
                  <a:pt x="26" y="13"/>
                </a:cubicBezTo>
                <a:cubicBezTo>
                  <a:pt x="18" y="8"/>
                  <a:pt x="9" y="4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35">
            <a:extLst>
              <a:ext uri="{FF2B5EF4-FFF2-40B4-BE49-F238E27FC236}">
                <a16:creationId xmlns:a16="http://schemas.microsoft.com/office/drawing/2014/main" id="{FBC6CEA1-0489-4A25-B636-6B2C6C0DC9FF}"/>
              </a:ext>
            </a:extLst>
          </p:cNvPr>
          <p:cNvSpPr>
            <a:spLocks/>
          </p:cNvSpPr>
          <p:nvPr/>
        </p:nvSpPr>
        <p:spPr bwMode="auto">
          <a:xfrm>
            <a:off x="9910707" y="5435001"/>
            <a:ext cx="969818" cy="1014557"/>
          </a:xfrm>
          <a:custGeom>
            <a:avLst/>
            <a:gdLst>
              <a:gd name="T0" fmla="*/ 8 w 282"/>
              <a:gd name="T1" fmla="*/ 0 h 295"/>
              <a:gd name="T2" fmla="*/ 8 w 282"/>
              <a:gd name="T3" fmla="*/ 0 h 295"/>
              <a:gd name="T4" fmla="*/ 0 w 282"/>
              <a:gd name="T5" fmla="*/ 0 h 295"/>
              <a:gd name="T6" fmla="*/ 281 w 282"/>
              <a:gd name="T7" fmla="*/ 295 h 295"/>
              <a:gd name="T8" fmla="*/ 281 w 282"/>
              <a:gd name="T9" fmla="*/ 287 h 295"/>
              <a:gd name="T10" fmla="*/ 277 w 282"/>
              <a:gd name="T11" fmla="*/ 276 h 295"/>
              <a:gd name="T12" fmla="*/ 18 w 282"/>
              <a:gd name="T13" fmla="*/ 4 h 295"/>
              <a:gd name="T14" fmla="*/ 8 w 282"/>
              <a:gd name="T15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2" h="295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0"/>
                  <a:pt x="0" y="0"/>
                </a:cubicBezTo>
                <a:cubicBezTo>
                  <a:pt x="281" y="295"/>
                  <a:pt x="281" y="295"/>
                  <a:pt x="281" y="295"/>
                </a:cubicBezTo>
                <a:cubicBezTo>
                  <a:pt x="281" y="292"/>
                  <a:pt x="281" y="289"/>
                  <a:pt x="281" y="287"/>
                </a:cubicBezTo>
                <a:cubicBezTo>
                  <a:pt x="282" y="283"/>
                  <a:pt x="280" y="279"/>
                  <a:pt x="277" y="276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2"/>
                  <a:pt x="12" y="0"/>
                  <a:pt x="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36">
            <a:extLst>
              <a:ext uri="{FF2B5EF4-FFF2-40B4-BE49-F238E27FC236}">
                <a16:creationId xmlns:a16="http://schemas.microsoft.com/office/drawing/2014/main" id="{4DD17391-1DC1-4E17-AB29-780D414B7A72}"/>
              </a:ext>
            </a:extLst>
          </p:cNvPr>
          <p:cNvSpPr>
            <a:spLocks/>
          </p:cNvSpPr>
          <p:nvPr/>
        </p:nvSpPr>
        <p:spPr bwMode="auto">
          <a:xfrm>
            <a:off x="9624957" y="5489842"/>
            <a:ext cx="1190625" cy="1242580"/>
          </a:xfrm>
          <a:custGeom>
            <a:avLst/>
            <a:gdLst>
              <a:gd name="T0" fmla="*/ 7 w 346"/>
              <a:gd name="T1" fmla="*/ 0 h 361"/>
              <a:gd name="T2" fmla="*/ 2 w 346"/>
              <a:gd name="T3" fmla="*/ 1 h 361"/>
              <a:gd name="T4" fmla="*/ 0 w 346"/>
              <a:gd name="T5" fmla="*/ 2 h 361"/>
              <a:gd name="T6" fmla="*/ 343 w 346"/>
              <a:gd name="T7" fmla="*/ 361 h 361"/>
              <a:gd name="T8" fmla="*/ 343 w 346"/>
              <a:gd name="T9" fmla="*/ 359 h 361"/>
              <a:gd name="T10" fmla="*/ 341 w 346"/>
              <a:gd name="T11" fmla="*/ 343 h 361"/>
              <a:gd name="T12" fmla="*/ 17 w 346"/>
              <a:gd name="T13" fmla="*/ 4 h 361"/>
              <a:gd name="T14" fmla="*/ 7 w 346"/>
              <a:gd name="T1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6" h="361">
                <a:moveTo>
                  <a:pt x="7" y="0"/>
                </a:moveTo>
                <a:cubicBezTo>
                  <a:pt x="5" y="0"/>
                  <a:pt x="3" y="0"/>
                  <a:pt x="2" y="1"/>
                </a:cubicBezTo>
                <a:cubicBezTo>
                  <a:pt x="1" y="1"/>
                  <a:pt x="0" y="1"/>
                  <a:pt x="0" y="2"/>
                </a:cubicBezTo>
                <a:cubicBezTo>
                  <a:pt x="343" y="361"/>
                  <a:pt x="343" y="361"/>
                  <a:pt x="343" y="361"/>
                </a:cubicBezTo>
                <a:cubicBezTo>
                  <a:pt x="343" y="360"/>
                  <a:pt x="343" y="359"/>
                  <a:pt x="343" y="359"/>
                </a:cubicBezTo>
                <a:cubicBezTo>
                  <a:pt x="346" y="353"/>
                  <a:pt x="344" y="347"/>
                  <a:pt x="341" y="343"/>
                </a:cubicBezTo>
                <a:cubicBezTo>
                  <a:pt x="17" y="4"/>
                  <a:pt x="17" y="4"/>
                  <a:pt x="17" y="4"/>
                </a:cubicBezTo>
                <a:cubicBezTo>
                  <a:pt x="14" y="1"/>
                  <a:pt x="11" y="0"/>
                  <a:pt x="7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37">
            <a:extLst>
              <a:ext uri="{FF2B5EF4-FFF2-40B4-BE49-F238E27FC236}">
                <a16:creationId xmlns:a16="http://schemas.microsoft.com/office/drawing/2014/main" id="{11466E0D-B4C1-4F6E-A179-5B8A8632F461}"/>
              </a:ext>
            </a:extLst>
          </p:cNvPr>
          <p:cNvSpPr>
            <a:spLocks/>
          </p:cNvSpPr>
          <p:nvPr/>
        </p:nvSpPr>
        <p:spPr bwMode="auto">
          <a:xfrm>
            <a:off x="9505173" y="5544683"/>
            <a:ext cx="1248353" cy="1300307"/>
          </a:xfrm>
          <a:custGeom>
            <a:avLst/>
            <a:gdLst>
              <a:gd name="T0" fmla="*/ 7 w 363"/>
              <a:gd name="T1" fmla="*/ 0 h 378"/>
              <a:gd name="T2" fmla="*/ 1 w 363"/>
              <a:gd name="T3" fmla="*/ 1 h 378"/>
              <a:gd name="T4" fmla="*/ 0 w 363"/>
              <a:gd name="T5" fmla="*/ 2 h 378"/>
              <a:gd name="T6" fmla="*/ 360 w 363"/>
              <a:gd name="T7" fmla="*/ 378 h 378"/>
              <a:gd name="T8" fmla="*/ 358 w 363"/>
              <a:gd name="T9" fmla="*/ 361 h 378"/>
              <a:gd name="T10" fmla="*/ 17 w 363"/>
              <a:gd name="T11" fmla="*/ 4 h 378"/>
              <a:gd name="T12" fmla="*/ 7 w 363"/>
              <a:gd name="T13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3" h="378">
                <a:moveTo>
                  <a:pt x="7" y="0"/>
                </a:moveTo>
                <a:cubicBezTo>
                  <a:pt x="5" y="0"/>
                  <a:pt x="3" y="0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60" y="378"/>
                  <a:pt x="360" y="378"/>
                  <a:pt x="360" y="378"/>
                </a:cubicBezTo>
                <a:cubicBezTo>
                  <a:pt x="363" y="373"/>
                  <a:pt x="363" y="366"/>
                  <a:pt x="358" y="361"/>
                </a:cubicBezTo>
                <a:cubicBezTo>
                  <a:pt x="17" y="4"/>
                  <a:pt x="17" y="4"/>
                  <a:pt x="17" y="4"/>
                </a:cubicBezTo>
                <a:cubicBezTo>
                  <a:pt x="15" y="1"/>
                  <a:pt x="11" y="0"/>
                  <a:pt x="7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38">
            <a:extLst>
              <a:ext uri="{FF2B5EF4-FFF2-40B4-BE49-F238E27FC236}">
                <a16:creationId xmlns:a16="http://schemas.microsoft.com/office/drawing/2014/main" id="{311EBAF2-6332-444A-A865-C7C35B1626F7}"/>
              </a:ext>
            </a:extLst>
          </p:cNvPr>
          <p:cNvSpPr>
            <a:spLocks/>
          </p:cNvSpPr>
          <p:nvPr/>
        </p:nvSpPr>
        <p:spPr bwMode="auto">
          <a:xfrm>
            <a:off x="9304571" y="5674569"/>
            <a:ext cx="1307523" cy="1363807"/>
          </a:xfrm>
          <a:custGeom>
            <a:avLst/>
            <a:gdLst>
              <a:gd name="T0" fmla="*/ 8 w 380"/>
              <a:gd name="T1" fmla="*/ 0 h 396"/>
              <a:gd name="T2" fmla="*/ 0 w 380"/>
              <a:gd name="T3" fmla="*/ 7 h 396"/>
              <a:gd name="T4" fmla="*/ 372 w 380"/>
              <a:gd name="T5" fmla="*/ 396 h 396"/>
              <a:gd name="T6" fmla="*/ 380 w 380"/>
              <a:gd name="T7" fmla="*/ 389 h 396"/>
              <a:gd name="T8" fmla="*/ 8 w 380"/>
              <a:gd name="T9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396">
                <a:moveTo>
                  <a:pt x="8" y="0"/>
                </a:moveTo>
                <a:cubicBezTo>
                  <a:pt x="5" y="2"/>
                  <a:pt x="3" y="4"/>
                  <a:pt x="0" y="7"/>
                </a:cubicBezTo>
                <a:cubicBezTo>
                  <a:pt x="372" y="396"/>
                  <a:pt x="372" y="396"/>
                  <a:pt x="372" y="396"/>
                </a:cubicBezTo>
                <a:cubicBezTo>
                  <a:pt x="374" y="394"/>
                  <a:pt x="377" y="391"/>
                  <a:pt x="380" y="389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39">
            <a:extLst>
              <a:ext uri="{FF2B5EF4-FFF2-40B4-BE49-F238E27FC236}">
                <a16:creationId xmlns:a16="http://schemas.microsoft.com/office/drawing/2014/main" id="{F63D53C0-9E6B-4BF0-9FA4-FBF3543042AE}"/>
              </a:ext>
            </a:extLst>
          </p:cNvPr>
          <p:cNvSpPr>
            <a:spLocks/>
          </p:cNvSpPr>
          <p:nvPr/>
        </p:nvSpPr>
        <p:spPr bwMode="auto">
          <a:xfrm>
            <a:off x="9756287" y="5450876"/>
            <a:ext cx="1099704" cy="1150217"/>
          </a:xfrm>
          <a:custGeom>
            <a:avLst/>
            <a:gdLst>
              <a:gd name="T0" fmla="*/ 8 w 320"/>
              <a:gd name="T1" fmla="*/ 0 h 334"/>
              <a:gd name="T2" fmla="*/ 5 w 320"/>
              <a:gd name="T3" fmla="*/ 0 h 334"/>
              <a:gd name="T4" fmla="*/ 0 w 320"/>
              <a:gd name="T5" fmla="*/ 1 h 334"/>
              <a:gd name="T6" fmla="*/ 318 w 320"/>
              <a:gd name="T7" fmla="*/ 334 h 334"/>
              <a:gd name="T8" fmla="*/ 319 w 320"/>
              <a:gd name="T9" fmla="*/ 329 h 334"/>
              <a:gd name="T10" fmla="*/ 315 w 320"/>
              <a:gd name="T11" fmla="*/ 316 h 334"/>
              <a:gd name="T12" fmla="*/ 18 w 320"/>
              <a:gd name="T13" fmla="*/ 4 h 334"/>
              <a:gd name="T14" fmla="*/ 8 w 320"/>
              <a:gd name="T15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" h="334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318" y="334"/>
                  <a:pt x="318" y="334"/>
                  <a:pt x="318" y="334"/>
                </a:cubicBezTo>
                <a:cubicBezTo>
                  <a:pt x="318" y="332"/>
                  <a:pt x="319" y="331"/>
                  <a:pt x="319" y="329"/>
                </a:cubicBezTo>
                <a:cubicBezTo>
                  <a:pt x="320" y="324"/>
                  <a:pt x="319" y="319"/>
                  <a:pt x="315" y="316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1"/>
                  <a:pt x="12" y="0"/>
                  <a:pt x="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9">
            <a:extLst>
              <a:ext uri="{FF2B5EF4-FFF2-40B4-BE49-F238E27FC236}">
                <a16:creationId xmlns:a16="http://schemas.microsoft.com/office/drawing/2014/main" id="{FD5ECC8F-2683-433E-9D38-7451A3068176}"/>
              </a:ext>
            </a:extLst>
          </p:cNvPr>
          <p:cNvSpPr>
            <a:spLocks/>
          </p:cNvSpPr>
          <p:nvPr/>
        </p:nvSpPr>
        <p:spPr bwMode="auto">
          <a:xfrm>
            <a:off x="6145213" y="-3175"/>
            <a:ext cx="2151063" cy="1898650"/>
          </a:xfrm>
          <a:custGeom>
            <a:avLst/>
            <a:gdLst>
              <a:gd name="T0" fmla="*/ 0 w 678"/>
              <a:gd name="T1" fmla="*/ 259 h 598"/>
              <a:gd name="T2" fmla="*/ 339 w 678"/>
              <a:gd name="T3" fmla="*/ 598 h 598"/>
              <a:gd name="T4" fmla="*/ 678 w 678"/>
              <a:gd name="T5" fmla="*/ 259 h 598"/>
              <a:gd name="T6" fmla="*/ 558 w 678"/>
              <a:gd name="T7" fmla="*/ 0 h 598"/>
              <a:gd name="T8" fmla="*/ 539 w 678"/>
              <a:gd name="T9" fmla="*/ 0 h 598"/>
              <a:gd name="T10" fmla="*/ 666 w 678"/>
              <a:gd name="T11" fmla="*/ 259 h 598"/>
              <a:gd name="T12" fmla="*/ 339 w 678"/>
              <a:gd name="T13" fmla="*/ 586 h 598"/>
              <a:gd name="T14" fmla="*/ 12 w 678"/>
              <a:gd name="T15" fmla="*/ 259 h 598"/>
              <a:gd name="T16" fmla="*/ 140 w 678"/>
              <a:gd name="T17" fmla="*/ 0 h 598"/>
              <a:gd name="T18" fmla="*/ 121 w 678"/>
              <a:gd name="T19" fmla="*/ 0 h 598"/>
              <a:gd name="T20" fmla="*/ 0 w 678"/>
              <a:gd name="T21" fmla="*/ 259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598">
                <a:moveTo>
                  <a:pt x="0" y="259"/>
                </a:moveTo>
                <a:cubicBezTo>
                  <a:pt x="0" y="446"/>
                  <a:pt x="153" y="598"/>
                  <a:pt x="339" y="598"/>
                </a:cubicBezTo>
                <a:cubicBezTo>
                  <a:pt x="526" y="598"/>
                  <a:pt x="678" y="446"/>
                  <a:pt x="678" y="259"/>
                </a:cubicBezTo>
                <a:cubicBezTo>
                  <a:pt x="678" y="155"/>
                  <a:pt x="632" y="62"/>
                  <a:pt x="558" y="0"/>
                </a:cubicBezTo>
                <a:cubicBezTo>
                  <a:pt x="539" y="0"/>
                  <a:pt x="539" y="0"/>
                  <a:pt x="539" y="0"/>
                </a:cubicBezTo>
                <a:cubicBezTo>
                  <a:pt x="616" y="60"/>
                  <a:pt x="666" y="154"/>
                  <a:pt x="666" y="259"/>
                </a:cubicBezTo>
                <a:cubicBezTo>
                  <a:pt x="666" y="439"/>
                  <a:pt x="520" y="586"/>
                  <a:pt x="339" y="586"/>
                </a:cubicBezTo>
                <a:cubicBezTo>
                  <a:pt x="159" y="586"/>
                  <a:pt x="12" y="439"/>
                  <a:pt x="12" y="259"/>
                </a:cubicBezTo>
                <a:cubicBezTo>
                  <a:pt x="12" y="154"/>
                  <a:pt x="62" y="60"/>
                  <a:pt x="140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47" y="62"/>
                  <a:pt x="0" y="155"/>
                  <a:pt x="0" y="25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Freeform 20">
            <a:extLst>
              <a:ext uri="{FF2B5EF4-FFF2-40B4-BE49-F238E27FC236}">
                <a16:creationId xmlns:a16="http://schemas.microsoft.com/office/drawing/2014/main" id="{B62DC4C0-5A46-4AF7-A5A8-0996C336C603}"/>
              </a:ext>
            </a:extLst>
          </p:cNvPr>
          <p:cNvSpPr>
            <a:spLocks/>
          </p:cNvSpPr>
          <p:nvPr/>
        </p:nvSpPr>
        <p:spPr bwMode="auto">
          <a:xfrm>
            <a:off x="9509126" y="5349875"/>
            <a:ext cx="2366963" cy="1504950"/>
          </a:xfrm>
          <a:custGeom>
            <a:avLst/>
            <a:gdLst>
              <a:gd name="T0" fmla="*/ 373 w 746"/>
              <a:gd name="T1" fmla="*/ 0 h 474"/>
              <a:gd name="T2" fmla="*/ 0 w 746"/>
              <a:gd name="T3" fmla="*/ 373 h 474"/>
              <a:gd name="T4" fmla="*/ 14 w 746"/>
              <a:gd name="T5" fmla="*/ 474 h 474"/>
              <a:gd name="T6" fmla="*/ 18 w 746"/>
              <a:gd name="T7" fmla="*/ 474 h 474"/>
              <a:gd name="T8" fmla="*/ 4 w 746"/>
              <a:gd name="T9" fmla="*/ 373 h 474"/>
              <a:gd name="T10" fmla="*/ 373 w 746"/>
              <a:gd name="T11" fmla="*/ 4 h 474"/>
              <a:gd name="T12" fmla="*/ 742 w 746"/>
              <a:gd name="T13" fmla="*/ 373 h 474"/>
              <a:gd name="T14" fmla="*/ 728 w 746"/>
              <a:gd name="T15" fmla="*/ 474 h 474"/>
              <a:gd name="T16" fmla="*/ 732 w 746"/>
              <a:gd name="T17" fmla="*/ 474 h 474"/>
              <a:gd name="T18" fmla="*/ 746 w 746"/>
              <a:gd name="T19" fmla="*/ 373 h 474"/>
              <a:gd name="T20" fmla="*/ 373 w 746"/>
              <a:gd name="T21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6" h="474">
                <a:moveTo>
                  <a:pt x="373" y="0"/>
                </a:moveTo>
                <a:cubicBezTo>
                  <a:pt x="168" y="0"/>
                  <a:pt x="0" y="168"/>
                  <a:pt x="0" y="373"/>
                </a:cubicBezTo>
                <a:cubicBezTo>
                  <a:pt x="0" y="408"/>
                  <a:pt x="5" y="442"/>
                  <a:pt x="14" y="474"/>
                </a:cubicBezTo>
                <a:cubicBezTo>
                  <a:pt x="18" y="474"/>
                  <a:pt x="18" y="474"/>
                  <a:pt x="18" y="474"/>
                </a:cubicBezTo>
                <a:cubicBezTo>
                  <a:pt x="9" y="442"/>
                  <a:pt x="4" y="408"/>
                  <a:pt x="4" y="373"/>
                </a:cubicBezTo>
                <a:cubicBezTo>
                  <a:pt x="4" y="170"/>
                  <a:pt x="170" y="4"/>
                  <a:pt x="373" y="4"/>
                </a:cubicBezTo>
                <a:cubicBezTo>
                  <a:pt x="577" y="4"/>
                  <a:pt x="742" y="170"/>
                  <a:pt x="742" y="373"/>
                </a:cubicBezTo>
                <a:cubicBezTo>
                  <a:pt x="742" y="408"/>
                  <a:pt x="737" y="442"/>
                  <a:pt x="728" y="474"/>
                </a:cubicBezTo>
                <a:cubicBezTo>
                  <a:pt x="732" y="474"/>
                  <a:pt x="732" y="474"/>
                  <a:pt x="732" y="474"/>
                </a:cubicBezTo>
                <a:cubicBezTo>
                  <a:pt x="741" y="442"/>
                  <a:pt x="746" y="408"/>
                  <a:pt x="746" y="373"/>
                </a:cubicBezTo>
                <a:cubicBezTo>
                  <a:pt x="746" y="168"/>
                  <a:pt x="579" y="0"/>
                  <a:pt x="37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1">
            <a:extLst>
              <a:ext uri="{FF2B5EF4-FFF2-40B4-BE49-F238E27FC236}">
                <a16:creationId xmlns:a16="http://schemas.microsoft.com/office/drawing/2014/main" id="{A5831E96-80BA-4109-BD77-BABCB0BFB6A0}"/>
              </a:ext>
            </a:extLst>
          </p:cNvPr>
          <p:cNvSpPr>
            <a:spLocks/>
          </p:cNvSpPr>
          <p:nvPr/>
        </p:nvSpPr>
        <p:spPr bwMode="auto">
          <a:xfrm>
            <a:off x="-405" y="-3175"/>
            <a:ext cx="2608263" cy="2387600"/>
          </a:xfrm>
          <a:custGeom>
            <a:avLst/>
            <a:gdLst>
              <a:gd name="T0" fmla="*/ 661 w 822"/>
              <a:gd name="T1" fmla="*/ 0 h 752"/>
              <a:gd name="T2" fmla="*/ 613 w 822"/>
              <a:gd name="T3" fmla="*/ 0 h 752"/>
              <a:gd name="T4" fmla="*/ 794 w 822"/>
              <a:gd name="T5" fmla="*/ 331 h 752"/>
              <a:gd name="T6" fmla="*/ 401 w 822"/>
              <a:gd name="T7" fmla="*/ 724 h 752"/>
              <a:gd name="T8" fmla="*/ 8 w 822"/>
              <a:gd name="T9" fmla="*/ 331 h 752"/>
              <a:gd name="T10" fmla="*/ 189 w 822"/>
              <a:gd name="T11" fmla="*/ 0 h 752"/>
              <a:gd name="T12" fmla="*/ 141 w 822"/>
              <a:gd name="T13" fmla="*/ 0 h 752"/>
              <a:gd name="T14" fmla="*/ 0 w 822"/>
              <a:gd name="T15" fmla="*/ 204 h 752"/>
              <a:gd name="T16" fmla="*/ 0 w 822"/>
              <a:gd name="T17" fmla="*/ 458 h 752"/>
              <a:gd name="T18" fmla="*/ 401 w 822"/>
              <a:gd name="T19" fmla="*/ 752 h 752"/>
              <a:gd name="T20" fmla="*/ 822 w 822"/>
              <a:gd name="T21" fmla="*/ 331 h 752"/>
              <a:gd name="T22" fmla="*/ 661 w 822"/>
              <a:gd name="T23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2" h="752">
                <a:moveTo>
                  <a:pt x="661" y="0"/>
                </a:moveTo>
                <a:cubicBezTo>
                  <a:pt x="613" y="0"/>
                  <a:pt x="613" y="0"/>
                  <a:pt x="613" y="0"/>
                </a:cubicBezTo>
                <a:cubicBezTo>
                  <a:pt x="722" y="70"/>
                  <a:pt x="794" y="192"/>
                  <a:pt x="794" y="331"/>
                </a:cubicBezTo>
                <a:cubicBezTo>
                  <a:pt x="794" y="548"/>
                  <a:pt x="617" y="724"/>
                  <a:pt x="401" y="724"/>
                </a:cubicBezTo>
                <a:cubicBezTo>
                  <a:pt x="184" y="724"/>
                  <a:pt x="8" y="548"/>
                  <a:pt x="8" y="331"/>
                </a:cubicBezTo>
                <a:cubicBezTo>
                  <a:pt x="8" y="192"/>
                  <a:pt x="80" y="70"/>
                  <a:pt x="18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75" y="52"/>
                  <a:pt x="25" y="122"/>
                  <a:pt x="0" y="204"/>
                </a:cubicBezTo>
                <a:cubicBezTo>
                  <a:pt x="0" y="458"/>
                  <a:pt x="0" y="458"/>
                  <a:pt x="0" y="458"/>
                </a:cubicBezTo>
                <a:cubicBezTo>
                  <a:pt x="54" y="628"/>
                  <a:pt x="213" y="752"/>
                  <a:pt x="401" y="752"/>
                </a:cubicBezTo>
                <a:cubicBezTo>
                  <a:pt x="633" y="752"/>
                  <a:pt x="822" y="563"/>
                  <a:pt x="822" y="331"/>
                </a:cubicBezTo>
                <a:cubicBezTo>
                  <a:pt x="822" y="197"/>
                  <a:pt x="759" y="77"/>
                  <a:pt x="661" y="0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29">
            <a:extLst>
              <a:ext uri="{FF2B5EF4-FFF2-40B4-BE49-F238E27FC236}">
                <a16:creationId xmlns:a16="http://schemas.microsoft.com/office/drawing/2014/main" id="{157E528A-CC8C-43FD-9184-7E9368FE4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7300" y="496888"/>
            <a:ext cx="206375" cy="204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30">
            <a:extLst>
              <a:ext uri="{FF2B5EF4-FFF2-40B4-BE49-F238E27FC236}">
                <a16:creationId xmlns:a16="http://schemas.microsoft.com/office/drawing/2014/main" id="{DDB469C7-00C1-491C-9B26-ADE2CCC56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2147" y="5501048"/>
            <a:ext cx="263339" cy="2633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31">
            <a:extLst>
              <a:ext uri="{FF2B5EF4-FFF2-40B4-BE49-F238E27FC236}">
                <a16:creationId xmlns:a16="http://schemas.microsoft.com/office/drawing/2014/main" id="{2FB0EF3D-08C9-44A6-941D-BC8C26032CE8}"/>
              </a:ext>
            </a:extLst>
          </p:cNvPr>
          <p:cNvSpPr>
            <a:spLocks/>
          </p:cNvSpPr>
          <p:nvPr/>
        </p:nvSpPr>
        <p:spPr bwMode="auto">
          <a:xfrm>
            <a:off x="8974138" y="1023938"/>
            <a:ext cx="431800" cy="433388"/>
          </a:xfrm>
          <a:custGeom>
            <a:avLst/>
            <a:gdLst>
              <a:gd name="T0" fmla="*/ 116 w 126"/>
              <a:gd name="T1" fmla="*/ 54 h 127"/>
              <a:gd name="T2" fmla="*/ 73 w 126"/>
              <a:gd name="T3" fmla="*/ 54 h 127"/>
              <a:gd name="T4" fmla="*/ 73 w 126"/>
              <a:gd name="T5" fmla="*/ 10 h 127"/>
              <a:gd name="T6" fmla="*/ 63 w 126"/>
              <a:gd name="T7" fmla="*/ 0 h 127"/>
              <a:gd name="T8" fmla="*/ 53 w 126"/>
              <a:gd name="T9" fmla="*/ 10 h 127"/>
              <a:gd name="T10" fmla="*/ 53 w 126"/>
              <a:gd name="T11" fmla="*/ 54 h 127"/>
              <a:gd name="T12" fmla="*/ 10 w 126"/>
              <a:gd name="T13" fmla="*/ 54 h 127"/>
              <a:gd name="T14" fmla="*/ 0 w 126"/>
              <a:gd name="T15" fmla="*/ 64 h 127"/>
              <a:gd name="T16" fmla="*/ 10 w 126"/>
              <a:gd name="T17" fmla="*/ 74 h 127"/>
              <a:gd name="T18" fmla="*/ 53 w 126"/>
              <a:gd name="T19" fmla="*/ 74 h 127"/>
              <a:gd name="T20" fmla="*/ 53 w 126"/>
              <a:gd name="T21" fmla="*/ 117 h 127"/>
              <a:gd name="T22" fmla="*/ 63 w 126"/>
              <a:gd name="T23" fmla="*/ 127 h 127"/>
              <a:gd name="T24" fmla="*/ 73 w 126"/>
              <a:gd name="T25" fmla="*/ 117 h 127"/>
              <a:gd name="T26" fmla="*/ 73 w 126"/>
              <a:gd name="T27" fmla="*/ 74 h 127"/>
              <a:gd name="T28" fmla="*/ 116 w 126"/>
              <a:gd name="T29" fmla="*/ 74 h 127"/>
              <a:gd name="T30" fmla="*/ 126 w 126"/>
              <a:gd name="T31" fmla="*/ 64 h 127"/>
              <a:gd name="T32" fmla="*/ 116 w 126"/>
              <a:gd name="T33" fmla="*/ 5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6" h="127">
                <a:moveTo>
                  <a:pt x="116" y="54"/>
                </a:moveTo>
                <a:cubicBezTo>
                  <a:pt x="73" y="54"/>
                  <a:pt x="73" y="54"/>
                  <a:pt x="73" y="54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5"/>
                  <a:pt x="69" y="0"/>
                  <a:pt x="63" y="0"/>
                </a:cubicBezTo>
                <a:cubicBezTo>
                  <a:pt x="58" y="0"/>
                  <a:pt x="53" y="5"/>
                  <a:pt x="53" y="10"/>
                </a:cubicBezTo>
                <a:cubicBezTo>
                  <a:pt x="53" y="54"/>
                  <a:pt x="53" y="54"/>
                  <a:pt x="53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" y="54"/>
                  <a:pt x="0" y="58"/>
                  <a:pt x="0" y="64"/>
                </a:cubicBezTo>
                <a:cubicBezTo>
                  <a:pt x="0" y="69"/>
                  <a:pt x="4" y="74"/>
                  <a:pt x="10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23"/>
                  <a:pt x="58" y="127"/>
                  <a:pt x="63" y="127"/>
                </a:cubicBezTo>
                <a:cubicBezTo>
                  <a:pt x="69" y="127"/>
                  <a:pt x="73" y="123"/>
                  <a:pt x="73" y="117"/>
                </a:cubicBezTo>
                <a:cubicBezTo>
                  <a:pt x="73" y="74"/>
                  <a:pt x="73" y="74"/>
                  <a:pt x="73" y="74"/>
                </a:cubicBezTo>
                <a:cubicBezTo>
                  <a:pt x="116" y="74"/>
                  <a:pt x="116" y="74"/>
                  <a:pt x="116" y="74"/>
                </a:cubicBezTo>
                <a:cubicBezTo>
                  <a:pt x="122" y="74"/>
                  <a:pt x="126" y="69"/>
                  <a:pt x="126" y="64"/>
                </a:cubicBezTo>
                <a:cubicBezTo>
                  <a:pt x="126" y="58"/>
                  <a:pt x="122" y="54"/>
                  <a:pt x="116" y="5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32">
            <a:extLst>
              <a:ext uri="{FF2B5EF4-FFF2-40B4-BE49-F238E27FC236}">
                <a16:creationId xmlns:a16="http://schemas.microsoft.com/office/drawing/2014/main" id="{8B4399AB-408D-401B-B082-CDE2A7FA8384}"/>
              </a:ext>
            </a:extLst>
          </p:cNvPr>
          <p:cNvSpPr>
            <a:spLocks/>
          </p:cNvSpPr>
          <p:nvPr/>
        </p:nvSpPr>
        <p:spPr bwMode="auto">
          <a:xfrm>
            <a:off x="11174413" y="5797550"/>
            <a:ext cx="430213" cy="431800"/>
          </a:xfrm>
          <a:custGeom>
            <a:avLst/>
            <a:gdLst>
              <a:gd name="T0" fmla="*/ 114 w 126"/>
              <a:gd name="T1" fmla="*/ 51 h 126"/>
              <a:gd name="T2" fmla="*/ 75 w 126"/>
              <a:gd name="T3" fmla="*/ 51 h 126"/>
              <a:gd name="T4" fmla="*/ 75 w 126"/>
              <a:gd name="T5" fmla="*/ 12 h 126"/>
              <a:gd name="T6" fmla="*/ 63 w 126"/>
              <a:gd name="T7" fmla="*/ 0 h 126"/>
              <a:gd name="T8" fmla="*/ 51 w 126"/>
              <a:gd name="T9" fmla="*/ 12 h 126"/>
              <a:gd name="T10" fmla="*/ 51 w 126"/>
              <a:gd name="T11" fmla="*/ 51 h 126"/>
              <a:gd name="T12" fmla="*/ 12 w 126"/>
              <a:gd name="T13" fmla="*/ 51 h 126"/>
              <a:gd name="T14" fmla="*/ 0 w 126"/>
              <a:gd name="T15" fmla="*/ 63 h 126"/>
              <a:gd name="T16" fmla="*/ 12 w 126"/>
              <a:gd name="T17" fmla="*/ 75 h 126"/>
              <a:gd name="T18" fmla="*/ 51 w 126"/>
              <a:gd name="T19" fmla="*/ 75 h 126"/>
              <a:gd name="T20" fmla="*/ 51 w 126"/>
              <a:gd name="T21" fmla="*/ 114 h 126"/>
              <a:gd name="T22" fmla="*/ 63 w 126"/>
              <a:gd name="T23" fmla="*/ 126 h 126"/>
              <a:gd name="T24" fmla="*/ 75 w 126"/>
              <a:gd name="T25" fmla="*/ 114 h 126"/>
              <a:gd name="T26" fmla="*/ 75 w 126"/>
              <a:gd name="T27" fmla="*/ 75 h 126"/>
              <a:gd name="T28" fmla="*/ 114 w 126"/>
              <a:gd name="T29" fmla="*/ 75 h 126"/>
              <a:gd name="T30" fmla="*/ 126 w 126"/>
              <a:gd name="T31" fmla="*/ 63 h 126"/>
              <a:gd name="T32" fmla="*/ 114 w 126"/>
              <a:gd name="T33" fmla="*/ 5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6" h="126">
                <a:moveTo>
                  <a:pt x="114" y="51"/>
                </a:moveTo>
                <a:cubicBezTo>
                  <a:pt x="75" y="51"/>
                  <a:pt x="75" y="51"/>
                  <a:pt x="75" y="51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6"/>
                  <a:pt x="70" y="0"/>
                  <a:pt x="63" y="0"/>
                </a:cubicBezTo>
                <a:cubicBezTo>
                  <a:pt x="56" y="0"/>
                  <a:pt x="51" y="6"/>
                  <a:pt x="51" y="12"/>
                </a:cubicBezTo>
                <a:cubicBezTo>
                  <a:pt x="51" y="51"/>
                  <a:pt x="51" y="51"/>
                  <a:pt x="51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6" y="51"/>
                  <a:pt x="0" y="56"/>
                  <a:pt x="0" y="63"/>
                </a:cubicBezTo>
                <a:cubicBezTo>
                  <a:pt x="0" y="70"/>
                  <a:pt x="6" y="75"/>
                  <a:pt x="12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51" y="120"/>
                  <a:pt x="56" y="126"/>
                  <a:pt x="63" y="126"/>
                </a:cubicBezTo>
                <a:cubicBezTo>
                  <a:pt x="70" y="126"/>
                  <a:pt x="75" y="120"/>
                  <a:pt x="75" y="114"/>
                </a:cubicBezTo>
                <a:cubicBezTo>
                  <a:pt x="75" y="75"/>
                  <a:pt x="75" y="75"/>
                  <a:pt x="75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20" y="75"/>
                  <a:pt x="126" y="70"/>
                  <a:pt x="126" y="63"/>
                </a:cubicBezTo>
                <a:cubicBezTo>
                  <a:pt x="126" y="56"/>
                  <a:pt x="120" y="51"/>
                  <a:pt x="114" y="5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33">
            <a:extLst>
              <a:ext uri="{FF2B5EF4-FFF2-40B4-BE49-F238E27FC236}">
                <a16:creationId xmlns:a16="http://schemas.microsoft.com/office/drawing/2014/main" id="{03A3D860-C342-46A3-AF10-2AEF251FC8EF}"/>
              </a:ext>
            </a:extLst>
          </p:cNvPr>
          <p:cNvSpPr>
            <a:spLocks/>
          </p:cNvSpPr>
          <p:nvPr/>
        </p:nvSpPr>
        <p:spPr bwMode="auto">
          <a:xfrm>
            <a:off x="593725" y="3175"/>
            <a:ext cx="509588" cy="511175"/>
          </a:xfrm>
          <a:custGeom>
            <a:avLst/>
            <a:gdLst>
              <a:gd name="T0" fmla="*/ 137 w 149"/>
              <a:gd name="T1" fmla="*/ 62 h 149"/>
              <a:gd name="T2" fmla="*/ 87 w 149"/>
              <a:gd name="T3" fmla="*/ 62 h 149"/>
              <a:gd name="T4" fmla="*/ 87 w 149"/>
              <a:gd name="T5" fmla="*/ 12 h 149"/>
              <a:gd name="T6" fmla="*/ 75 w 149"/>
              <a:gd name="T7" fmla="*/ 0 h 149"/>
              <a:gd name="T8" fmla="*/ 63 w 149"/>
              <a:gd name="T9" fmla="*/ 12 h 149"/>
              <a:gd name="T10" fmla="*/ 63 w 149"/>
              <a:gd name="T11" fmla="*/ 62 h 149"/>
              <a:gd name="T12" fmla="*/ 12 w 149"/>
              <a:gd name="T13" fmla="*/ 62 h 149"/>
              <a:gd name="T14" fmla="*/ 0 w 149"/>
              <a:gd name="T15" fmla="*/ 74 h 149"/>
              <a:gd name="T16" fmla="*/ 12 w 149"/>
              <a:gd name="T17" fmla="*/ 86 h 149"/>
              <a:gd name="T18" fmla="*/ 63 w 149"/>
              <a:gd name="T19" fmla="*/ 86 h 149"/>
              <a:gd name="T20" fmla="*/ 63 w 149"/>
              <a:gd name="T21" fmla="*/ 137 h 149"/>
              <a:gd name="T22" fmla="*/ 75 w 149"/>
              <a:gd name="T23" fmla="*/ 149 h 149"/>
              <a:gd name="T24" fmla="*/ 87 w 149"/>
              <a:gd name="T25" fmla="*/ 137 h 149"/>
              <a:gd name="T26" fmla="*/ 87 w 149"/>
              <a:gd name="T27" fmla="*/ 86 h 149"/>
              <a:gd name="T28" fmla="*/ 137 w 149"/>
              <a:gd name="T29" fmla="*/ 86 h 149"/>
              <a:gd name="T30" fmla="*/ 149 w 149"/>
              <a:gd name="T31" fmla="*/ 74 h 149"/>
              <a:gd name="T32" fmla="*/ 137 w 149"/>
              <a:gd name="T33" fmla="*/ 6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" h="149">
                <a:moveTo>
                  <a:pt x="137" y="62"/>
                </a:moveTo>
                <a:cubicBezTo>
                  <a:pt x="87" y="62"/>
                  <a:pt x="87" y="62"/>
                  <a:pt x="87" y="62"/>
                </a:cubicBezTo>
                <a:cubicBezTo>
                  <a:pt x="87" y="12"/>
                  <a:pt x="87" y="12"/>
                  <a:pt x="87" y="12"/>
                </a:cubicBezTo>
                <a:cubicBezTo>
                  <a:pt x="87" y="6"/>
                  <a:pt x="81" y="0"/>
                  <a:pt x="75" y="0"/>
                </a:cubicBezTo>
                <a:cubicBezTo>
                  <a:pt x="68" y="0"/>
                  <a:pt x="63" y="6"/>
                  <a:pt x="63" y="12"/>
                </a:cubicBezTo>
                <a:cubicBezTo>
                  <a:pt x="63" y="62"/>
                  <a:pt x="63" y="62"/>
                  <a:pt x="63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68"/>
                  <a:pt x="0" y="74"/>
                </a:cubicBezTo>
                <a:cubicBezTo>
                  <a:pt x="0" y="81"/>
                  <a:pt x="6" y="86"/>
                  <a:pt x="12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43"/>
                  <a:pt x="68" y="149"/>
                  <a:pt x="75" y="149"/>
                </a:cubicBezTo>
                <a:cubicBezTo>
                  <a:pt x="81" y="149"/>
                  <a:pt x="87" y="143"/>
                  <a:pt x="87" y="137"/>
                </a:cubicBezTo>
                <a:cubicBezTo>
                  <a:pt x="87" y="86"/>
                  <a:pt x="87" y="86"/>
                  <a:pt x="87" y="86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43" y="86"/>
                  <a:pt x="149" y="81"/>
                  <a:pt x="149" y="74"/>
                </a:cubicBezTo>
                <a:cubicBezTo>
                  <a:pt x="149" y="68"/>
                  <a:pt x="143" y="62"/>
                  <a:pt x="137" y="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3302C-D0A0-419A-9FA1-B4A03FD214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0" y="463180"/>
            <a:ext cx="1278683" cy="156806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DC5BEFBD-4D8D-4D01-B121-27228578A168}"/>
              </a:ext>
            </a:extLst>
          </p:cNvPr>
          <p:cNvSpPr txBox="1"/>
          <p:nvPr/>
        </p:nvSpPr>
        <p:spPr>
          <a:xfrm>
            <a:off x="134011" y="6183837"/>
            <a:ext cx="8485885" cy="369332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Traffic Safety a Core Value</a:t>
            </a:r>
          </a:p>
        </p:txBody>
      </p:sp>
    </p:spTree>
    <p:extLst>
      <p:ext uri="{BB962C8B-B14F-4D97-AF65-F5344CB8AC3E}">
        <p14:creationId xmlns:p14="http://schemas.microsoft.com/office/powerpoint/2010/main" val="5741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53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/>
      <p:bldP spid="87" grpId="2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D25BEEA7-8A8B-407A-AA92-F10E26E5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671169"/>
            <a:ext cx="10039350" cy="489932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Through a strong commitment to traffic safety, we will ensure positive results now </a:t>
            </a:r>
            <a:r>
              <a:rPr lang="en-US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US" sz="2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in the </a:t>
            </a:r>
            <a:r>
              <a:rPr lang="en-US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future. 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8D8703-2E88-4203-8833-3A418F6A3B46}"/>
              </a:ext>
            </a:extLst>
          </p:cNvPr>
          <p:cNvGrpSpPr/>
          <p:nvPr/>
        </p:nvGrpSpPr>
        <p:grpSpPr>
          <a:xfrm>
            <a:off x="5765684" y="1236353"/>
            <a:ext cx="660632" cy="113411"/>
            <a:chOff x="7661255" y="2189144"/>
            <a:chExt cx="693778" cy="119101"/>
          </a:xfrm>
        </p:grpSpPr>
        <p:sp>
          <p:nvSpPr>
            <p:cNvPr id="104" name="Oval 170">
              <a:extLst>
                <a:ext uri="{FF2B5EF4-FFF2-40B4-BE49-F238E27FC236}">
                  <a16:creationId xmlns:a16="http://schemas.microsoft.com/office/drawing/2014/main" id="{24559A02-EE77-464E-BE5F-7A52B25C7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255" y="2189144"/>
              <a:ext cx="119103" cy="119101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71">
              <a:extLst>
                <a:ext uri="{FF2B5EF4-FFF2-40B4-BE49-F238E27FC236}">
                  <a16:creationId xmlns:a16="http://schemas.microsoft.com/office/drawing/2014/main" id="{03B2911F-67BF-4BA0-81E1-0FA7792E9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435" y="2189144"/>
              <a:ext cx="122507" cy="119101"/>
            </a:xfrm>
            <a:prstGeom prst="homePlat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72">
              <a:extLst>
                <a:ext uri="{FF2B5EF4-FFF2-40B4-BE49-F238E27FC236}">
                  <a16:creationId xmlns:a16="http://schemas.microsoft.com/office/drawing/2014/main" id="{FC3BE9F7-5CB6-4D5F-8E4A-7E69566A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3843" y="2189144"/>
              <a:ext cx="119103" cy="119101"/>
            </a:xfrm>
            <a:prstGeom prst="homePlat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73">
              <a:extLst>
                <a:ext uri="{FF2B5EF4-FFF2-40B4-BE49-F238E27FC236}">
                  <a16:creationId xmlns:a16="http://schemas.microsoft.com/office/drawing/2014/main" id="{D11D9203-5821-4590-8925-6E6E46AF6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30" y="2189144"/>
              <a:ext cx="119103" cy="119101"/>
            </a:xfrm>
            <a:prstGeom prst="homePlat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8AE885C-6DF9-4B56-B09D-ED2E33EF691D}"/>
              </a:ext>
            </a:extLst>
          </p:cNvPr>
          <p:cNvSpPr/>
          <p:nvPr/>
        </p:nvSpPr>
        <p:spPr>
          <a:xfrm>
            <a:off x="6826891" y="1577424"/>
            <a:ext cx="4415670" cy="1509240"/>
          </a:xfrm>
          <a:prstGeom prst="roundRect">
            <a:avLst>
              <a:gd name="adj" fmla="val 1101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Employee ownership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Culture adjustment </a:t>
            </a:r>
          </a:p>
          <a:p>
            <a:r>
              <a:rPr lang="en-US" dirty="0"/>
              <a:t>         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ABEB7DD-6DCD-4A69-B2D5-A2D0447BB5C4}"/>
              </a:ext>
            </a:extLst>
          </p:cNvPr>
          <p:cNvSpPr/>
          <p:nvPr/>
        </p:nvSpPr>
        <p:spPr>
          <a:xfrm>
            <a:off x="6839247" y="3108862"/>
            <a:ext cx="4403314" cy="1509240"/>
          </a:xfrm>
          <a:prstGeom prst="roundRect">
            <a:avLst>
              <a:gd name="adj" fmla="val 1101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Must be flexible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Without compromising the mission         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DFDAD0-B8D0-44E4-997B-B81D1DD2A895}"/>
              </a:ext>
            </a:extLst>
          </p:cNvPr>
          <p:cNvSpPr/>
          <p:nvPr/>
        </p:nvSpPr>
        <p:spPr>
          <a:xfrm>
            <a:off x="6883251" y="4672721"/>
            <a:ext cx="4403314" cy="1509240"/>
          </a:xfrm>
          <a:prstGeom prst="roundRect">
            <a:avLst>
              <a:gd name="adj" fmla="val 1101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</a:t>
            </a:r>
          </a:p>
        </p:txBody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92EDBAB9-97D7-4A10-90D6-8B8A1CDC994F}"/>
              </a:ext>
            </a:extLst>
          </p:cNvPr>
          <p:cNvSpPr/>
          <p:nvPr/>
        </p:nvSpPr>
        <p:spPr>
          <a:xfrm>
            <a:off x="6129993" y="1756504"/>
            <a:ext cx="1038225" cy="1038225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9F8A8CD0-5717-48A6-8B71-A9EEDF95B353}"/>
              </a:ext>
            </a:extLst>
          </p:cNvPr>
          <p:cNvSpPr/>
          <p:nvPr/>
        </p:nvSpPr>
        <p:spPr>
          <a:xfrm>
            <a:off x="6133474" y="3380484"/>
            <a:ext cx="1038225" cy="1038225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F47B08CB-9041-4954-8D6F-EB1F74BA5455}"/>
              </a:ext>
            </a:extLst>
          </p:cNvPr>
          <p:cNvSpPr/>
          <p:nvPr/>
        </p:nvSpPr>
        <p:spPr>
          <a:xfrm>
            <a:off x="6129993" y="4888165"/>
            <a:ext cx="1038225" cy="1038225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78C1B9-815F-4325-A452-51D2C5AF86AF}"/>
              </a:ext>
            </a:extLst>
          </p:cNvPr>
          <p:cNvSpPr/>
          <p:nvPr/>
        </p:nvSpPr>
        <p:spPr>
          <a:xfrm>
            <a:off x="7469027" y="1670214"/>
            <a:ext cx="37610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Organizational Change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3BA0216-4768-493C-B575-83EF36E1976E}"/>
              </a:ext>
            </a:extLst>
          </p:cNvPr>
          <p:cNvSpPr/>
          <p:nvPr/>
        </p:nvSpPr>
        <p:spPr>
          <a:xfrm>
            <a:off x="7437246" y="3271123"/>
            <a:ext cx="31532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Strategic Planning</a:t>
            </a:r>
          </a:p>
        </p:txBody>
      </p:sp>
      <p:pic>
        <p:nvPicPr>
          <p:cNvPr id="2" name="Picture 1" descr="Badge 1 with solid fill">
            <a:extLst>
              <a:ext uri="{FF2B5EF4-FFF2-40B4-BE49-F238E27FC236}">
                <a16:creationId xmlns:a16="http://schemas.microsoft.com/office/drawing/2014/main" id="{BF13158F-D3D6-4535-8D0E-5134F97860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432101" y="2020755"/>
            <a:ext cx="499915" cy="499915"/>
          </a:xfrm>
          <a:prstGeom prst="rect">
            <a:avLst/>
          </a:prstGeom>
        </p:spPr>
      </p:pic>
      <p:pic>
        <p:nvPicPr>
          <p:cNvPr id="3" name="Picture 2" descr="Badge with solid fill">
            <a:extLst>
              <a:ext uri="{FF2B5EF4-FFF2-40B4-BE49-F238E27FC236}">
                <a16:creationId xmlns:a16="http://schemas.microsoft.com/office/drawing/2014/main" id="{CE9470C6-579D-41FF-9C60-4A04D239D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390001" y="3594090"/>
            <a:ext cx="518205" cy="518205"/>
          </a:xfrm>
          <a:prstGeom prst="rect">
            <a:avLst/>
          </a:prstGeom>
        </p:spPr>
      </p:pic>
      <p:pic>
        <p:nvPicPr>
          <p:cNvPr id="4" name="Picture 3" descr="Badge 3 with solid fill">
            <a:extLst>
              <a:ext uri="{FF2B5EF4-FFF2-40B4-BE49-F238E27FC236}">
                <a16:creationId xmlns:a16="http://schemas.microsoft.com/office/drawing/2014/main" id="{B4360C81-38BB-42D9-83C1-0045EE5D1A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411340" y="5167492"/>
            <a:ext cx="475529" cy="47552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77F6F8-CCB0-4688-B90E-5BA574F3F96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4" y="346989"/>
            <a:ext cx="1083063" cy="13281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EBEB72-EB0F-486F-8D92-5E51E43E22D6}"/>
              </a:ext>
            </a:extLst>
          </p:cNvPr>
          <p:cNvSpPr txBox="1"/>
          <p:nvPr/>
        </p:nvSpPr>
        <p:spPr>
          <a:xfrm>
            <a:off x="1173316" y="6286009"/>
            <a:ext cx="8485885" cy="369332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“Making Traffic Safety a Core 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Value.”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B8F3B4-0CB6-413A-A5D9-9E483616C9D9}"/>
              </a:ext>
            </a:extLst>
          </p:cNvPr>
          <p:cNvSpPr/>
          <p:nvPr/>
        </p:nvSpPr>
        <p:spPr>
          <a:xfrm>
            <a:off x="7358780" y="4743745"/>
            <a:ext cx="33099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Measuring Progress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Reduce Traffic Violations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Reduce Accidents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Make the Roadways </a:t>
            </a:r>
            <a:r>
              <a:rPr lang="en-US" dirty="0" smtClean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Safer</a:t>
            </a:r>
            <a:endParaRPr lang="en-US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6" y="2635754"/>
            <a:ext cx="5190858" cy="2131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3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D25BEEA7-8A8B-407A-AA92-F10E26E5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671169"/>
            <a:ext cx="10039350" cy="489932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Organizational Priority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8D8703-2E88-4203-8833-3A418F6A3B46}"/>
              </a:ext>
            </a:extLst>
          </p:cNvPr>
          <p:cNvGrpSpPr/>
          <p:nvPr/>
        </p:nvGrpSpPr>
        <p:grpSpPr>
          <a:xfrm>
            <a:off x="5765684" y="1236353"/>
            <a:ext cx="660632" cy="113411"/>
            <a:chOff x="7661255" y="2189144"/>
            <a:chExt cx="693778" cy="119101"/>
          </a:xfrm>
        </p:grpSpPr>
        <p:sp>
          <p:nvSpPr>
            <p:cNvPr id="104" name="Oval 170">
              <a:extLst>
                <a:ext uri="{FF2B5EF4-FFF2-40B4-BE49-F238E27FC236}">
                  <a16:creationId xmlns:a16="http://schemas.microsoft.com/office/drawing/2014/main" id="{24559A02-EE77-464E-BE5F-7A52B25C7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255" y="2189144"/>
              <a:ext cx="119103" cy="119101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71">
              <a:extLst>
                <a:ext uri="{FF2B5EF4-FFF2-40B4-BE49-F238E27FC236}">
                  <a16:creationId xmlns:a16="http://schemas.microsoft.com/office/drawing/2014/main" id="{03B2911F-67BF-4BA0-81E1-0FA7792E9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435" y="2189144"/>
              <a:ext cx="122507" cy="119101"/>
            </a:xfrm>
            <a:prstGeom prst="homePlat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72">
              <a:extLst>
                <a:ext uri="{FF2B5EF4-FFF2-40B4-BE49-F238E27FC236}">
                  <a16:creationId xmlns:a16="http://schemas.microsoft.com/office/drawing/2014/main" id="{FC3BE9F7-5CB6-4D5F-8E4A-7E69566A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3843" y="2189144"/>
              <a:ext cx="119103" cy="119101"/>
            </a:xfrm>
            <a:prstGeom prst="homePlat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73">
              <a:extLst>
                <a:ext uri="{FF2B5EF4-FFF2-40B4-BE49-F238E27FC236}">
                  <a16:creationId xmlns:a16="http://schemas.microsoft.com/office/drawing/2014/main" id="{D11D9203-5821-4590-8925-6E6E46AF6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30" y="2189144"/>
              <a:ext cx="119103" cy="119101"/>
            </a:xfrm>
            <a:prstGeom prst="homePlat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8AE885C-6DF9-4B56-B09D-ED2E33EF691D}"/>
              </a:ext>
            </a:extLst>
          </p:cNvPr>
          <p:cNvSpPr/>
          <p:nvPr/>
        </p:nvSpPr>
        <p:spPr>
          <a:xfrm>
            <a:off x="6536806" y="1615102"/>
            <a:ext cx="4760480" cy="3421173"/>
          </a:xfrm>
          <a:prstGeom prst="roundRect">
            <a:avLst>
              <a:gd name="adj" fmla="val 1101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u="sng" dirty="0"/>
          </a:p>
          <a:p>
            <a:pPr marL="342900" indent="-342900">
              <a:buAutoNum type="arabicParenR"/>
            </a:pPr>
            <a:r>
              <a:rPr lang="en-US" sz="2000" b="1" u="sng" dirty="0"/>
              <a:t>Increasing Employee Ownership</a:t>
            </a:r>
          </a:p>
          <a:p>
            <a:r>
              <a:rPr lang="en-US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Give </a:t>
            </a:r>
            <a:r>
              <a:rPr lang="en-US" dirty="0" smtClean="0"/>
              <a:t>employees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“why” </a:t>
            </a:r>
            <a:r>
              <a:rPr lang="en-US" dirty="0"/>
              <a:t>- Mission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Align </a:t>
            </a:r>
            <a:r>
              <a:rPr lang="en-US" dirty="0"/>
              <a:t>values – FTO/Sergeant/Lieutenant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Constant Communication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Collaboration and Process Improvements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Recognition For Work          </a:t>
            </a:r>
          </a:p>
        </p:txBody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92EDBAB9-97D7-4A10-90D6-8B8A1CDC994F}"/>
              </a:ext>
            </a:extLst>
          </p:cNvPr>
          <p:cNvSpPr/>
          <p:nvPr/>
        </p:nvSpPr>
        <p:spPr>
          <a:xfrm>
            <a:off x="5435806" y="2573910"/>
            <a:ext cx="1038225" cy="1038225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78C1B9-815F-4325-A452-51D2C5AF86AF}"/>
              </a:ext>
            </a:extLst>
          </p:cNvPr>
          <p:cNvSpPr/>
          <p:nvPr/>
        </p:nvSpPr>
        <p:spPr>
          <a:xfrm>
            <a:off x="7340915" y="1833351"/>
            <a:ext cx="37610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Organizational Change</a:t>
            </a:r>
          </a:p>
        </p:txBody>
      </p:sp>
      <p:pic>
        <p:nvPicPr>
          <p:cNvPr id="2" name="Picture 1" descr="Badge 1 with solid fill">
            <a:extLst>
              <a:ext uri="{FF2B5EF4-FFF2-40B4-BE49-F238E27FC236}">
                <a16:creationId xmlns:a16="http://schemas.microsoft.com/office/drawing/2014/main" id="{BF13158F-D3D6-4535-8D0E-5134F97860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771858" y="2805904"/>
            <a:ext cx="499915" cy="49991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77F6F8-CCB0-4688-B90E-5BA574F3F9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4" y="346989"/>
            <a:ext cx="1083063" cy="13281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EBEB72-EB0F-486F-8D92-5E51E43E22D6}"/>
              </a:ext>
            </a:extLst>
          </p:cNvPr>
          <p:cNvSpPr txBox="1"/>
          <p:nvPr/>
        </p:nvSpPr>
        <p:spPr>
          <a:xfrm>
            <a:off x="1821441" y="6375635"/>
            <a:ext cx="8485885" cy="369332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“Making Traffic Safety a Core 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Value.”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408D7BE-7BD0-4EA0-9449-F765FB094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1" y="5091387"/>
            <a:ext cx="3338355" cy="2098991"/>
          </a:xfrm>
          <a:prstGeom prst="rect">
            <a:avLst/>
          </a:prstGeom>
        </p:spPr>
      </p:pic>
      <p:pic>
        <p:nvPicPr>
          <p:cNvPr id="34" name="Picture 33" descr="A person kneeling next to a car&#10;&#10;Description automatically generated with low confidence">
            <a:extLst>
              <a:ext uri="{FF2B5EF4-FFF2-40B4-BE49-F238E27FC236}">
                <a16:creationId xmlns:a16="http://schemas.microsoft.com/office/drawing/2014/main" id="{6C33D5A3-78F0-4E59-819E-733001965F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6" y="1577424"/>
            <a:ext cx="3322897" cy="403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7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27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D25BEEA7-8A8B-407A-AA92-F10E26E5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73" y="195309"/>
            <a:ext cx="10039350" cy="1004906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Strategic  Planning  Process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8D8703-2E88-4203-8833-3A418F6A3B46}"/>
              </a:ext>
            </a:extLst>
          </p:cNvPr>
          <p:cNvGrpSpPr/>
          <p:nvPr/>
        </p:nvGrpSpPr>
        <p:grpSpPr>
          <a:xfrm>
            <a:off x="5765684" y="1236353"/>
            <a:ext cx="660632" cy="113411"/>
            <a:chOff x="7661255" y="2189144"/>
            <a:chExt cx="693778" cy="119101"/>
          </a:xfrm>
        </p:grpSpPr>
        <p:sp>
          <p:nvSpPr>
            <p:cNvPr id="104" name="Oval 170">
              <a:extLst>
                <a:ext uri="{FF2B5EF4-FFF2-40B4-BE49-F238E27FC236}">
                  <a16:creationId xmlns:a16="http://schemas.microsoft.com/office/drawing/2014/main" id="{24559A02-EE77-464E-BE5F-7A52B25C7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255" y="2189144"/>
              <a:ext cx="119103" cy="119101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71">
              <a:extLst>
                <a:ext uri="{FF2B5EF4-FFF2-40B4-BE49-F238E27FC236}">
                  <a16:creationId xmlns:a16="http://schemas.microsoft.com/office/drawing/2014/main" id="{03B2911F-67BF-4BA0-81E1-0FA7792E9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435" y="2189144"/>
              <a:ext cx="122507" cy="119101"/>
            </a:xfrm>
            <a:prstGeom prst="homePlat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72">
              <a:extLst>
                <a:ext uri="{FF2B5EF4-FFF2-40B4-BE49-F238E27FC236}">
                  <a16:creationId xmlns:a16="http://schemas.microsoft.com/office/drawing/2014/main" id="{FC3BE9F7-5CB6-4D5F-8E4A-7E69566A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3843" y="2189144"/>
              <a:ext cx="119103" cy="119101"/>
            </a:xfrm>
            <a:prstGeom prst="homePlat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73">
              <a:extLst>
                <a:ext uri="{FF2B5EF4-FFF2-40B4-BE49-F238E27FC236}">
                  <a16:creationId xmlns:a16="http://schemas.microsoft.com/office/drawing/2014/main" id="{D11D9203-5821-4590-8925-6E6E46AF6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30" y="2189144"/>
              <a:ext cx="119103" cy="119101"/>
            </a:xfrm>
            <a:prstGeom prst="homePlat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ABEB7DD-6DCD-4A69-B2D5-A2D0447BB5C4}"/>
              </a:ext>
            </a:extLst>
          </p:cNvPr>
          <p:cNvSpPr/>
          <p:nvPr/>
        </p:nvSpPr>
        <p:spPr>
          <a:xfrm>
            <a:off x="6059565" y="1882422"/>
            <a:ext cx="5085348" cy="4094748"/>
          </a:xfrm>
          <a:prstGeom prst="roundRect">
            <a:avLst>
              <a:gd name="adj" fmla="val 1101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arenR" startAt="2"/>
            </a:pPr>
            <a:r>
              <a:rPr lang="en-US" sz="2000" b="1" u="sng" dirty="0">
                <a:solidFill>
                  <a:srgbClr val="FFFFFF"/>
                </a:solidFill>
              </a:rPr>
              <a:t>Setting The Stage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Deploy Traffic Enforcement Car July 1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Universal Traffic Enforcement Training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Modern Equipment/Evidence Collection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Optimized Scheduling For Effectiveness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10 hours/day deployment of TSU</a:t>
            </a:r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r>
              <a:rPr lang="en-US" i="1" u="sng" dirty="0" smtClean="0"/>
              <a:t>Goals</a:t>
            </a:r>
            <a:endParaRPr lang="en-US" i="1" u="sng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Public </a:t>
            </a:r>
            <a:r>
              <a:rPr lang="en-US" dirty="0"/>
              <a:t>Safety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Educational Campaign </a:t>
            </a:r>
            <a:r>
              <a:rPr lang="en-US" sz="1400" dirty="0"/>
              <a:t>(Variety)          </a:t>
            </a: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9F8A8CD0-5717-48A6-8B71-A9EEDF95B353}"/>
              </a:ext>
            </a:extLst>
          </p:cNvPr>
          <p:cNvSpPr/>
          <p:nvPr/>
        </p:nvSpPr>
        <p:spPr>
          <a:xfrm>
            <a:off x="4939290" y="3031497"/>
            <a:ext cx="1038225" cy="1038225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3BA0216-4768-493C-B575-83EF36E1976E}"/>
              </a:ext>
            </a:extLst>
          </p:cNvPr>
          <p:cNvSpPr/>
          <p:nvPr/>
        </p:nvSpPr>
        <p:spPr>
          <a:xfrm>
            <a:off x="7109687" y="1882421"/>
            <a:ext cx="31532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Strategic Planning</a:t>
            </a:r>
          </a:p>
        </p:txBody>
      </p:sp>
      <p:pic>
        <p:nvPicPr>
          <p:cNvPr id="3" name="Picture 2" descr="Badge with solid fill">
            <a:extLst>
              <a:ext uri="{FF2B5EF4-FFF2-40B4-BE49-F238E27FC236}">
                <a16:creationId xmlns:a16="http://schemas.microsoft.com/office/drawing/2014/main" id="{CE9470C6-579D-41FF-9C60-4A04D239D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247543" y="3220160"/>
            <a:ext cx="518205" cy="51820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77F6F8-CCB0-4688-B90E-5BA574F3F9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4" y="346989"/>
            <a:ext cx="1083063" cy="13281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EBEB72-EB0F-486F-8D92-5E51E43E22D6}"/>
              </a:ext>
            </a:extLst>
          </p:cNvPr>
          <p:cNvSpPr txBox="1"/>
          <p:nvPr/>
        </p:nvSpPr>
        <p:spPr>
          <a:xfrm>
            <a:off x="2069960" y="6384513"/>
            <a:ext cx="8485885" cy="369332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“Making Traffic Safety a Core 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Value.”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8B0012E6-727C-4492-97A8-93C83B56B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18" y="1543585"/>
            <a:ext cx="3019857" cy="46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D25BEEA7-8A8B-407A-AA92-F10E26E5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671169"/>
            <a:ext cx="10039350" cy="489932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How Are We Doing? 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8D8703-2E88-4203-8833-3A418F6A3B46}"/>
              </a:ext>
            </a:extLst>
          </p:cNvPr>
          <p:cNvGrpSpPr/>
          <p:nvPr/>
        </p:nvGrpSpPr>
        <p:grpSpPr>
          <a:xfrm>
            <a:off x="5765684" y="1236353"/>
            <a:ext cx="660632" cy="113411"/>
            <a:chOff x="7661255" y="2189144"/>
            <a:chExt cx="693778" cy="119101"/>
          </a:xfrm>
        </p:grpSpPr>
        <p:sp>
          <p:nvSpPr>
            <p:cNvPr id="104" name="Oval 170">
              <a:extLst>
                <a:ext uri="{FF2B5EF4-FFF2-40B4-BE49-F238E27FC236}">
                  <a16:creationId xmlns:a16="http://schemas.microsoft.com/office/drawing/2014/main" id="{24559A02-EE77-464E-BE5F-7A52B25C7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255" y="2189144"/>
              <a:ext cx="119103" cy="119101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71">
              <a:extLst>
                <a:ext uri="{FF2B5EF4-FFF2-40B4-BE49-F238E27FC236}">
                  <a16:creationId xmlns:a16="http://schemas.microsoft.com/office/drawing/2014/main" id="{03B2911F-67BF-4BA0-81E1-0FA7792E9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435" y="2189144"/>
              <a:ext cx="122507" cy="119101"/>
            </a:xfrm>
            <a:prstGeom prst="homePlat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72">
              <a:extLst>
                <a:ext uri="{FF2B5EF4-FFF2-40B4-BE49-F238E27FC236}">
                  <a16:creationId xmlns:a16="http://schemas.microsoft.com/office/drawing/2014/main" id="{FC3BE9F7-5CB6-4D5F-8E4A-7E69566A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3843" y="2189144"/>
              <a:ext cx="119103" cy="119101"/>
            </a:xfrm>
            <a:prstGeom prst="homePlat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73">
              <a:extLst>
                <a:ext uri="{FF2B5EF4-FFF2-40B4-BE49-F238E27FC236}">
                  <a16:creationId xmlns:a16="http://schemas.microsoft.com/office/drawing/2014/main" id="{D11D9203-5821-4590-8925-6E6E46AF6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30" y="2189144"/>
              <a:ext cx="119103" cy="119101"/>
            </a:xfrm>
            <a:prstGeom prst="homePlat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DFDAD0-B8D0-44E4-997B-B81D1DD2A895}"/>
              </a:ext>
            </a:extLst>
          </p:cNvPr>
          <p:cNvSpPr/>
          <p:nvPr/>
        </p:nvSpPr>
        <p:spPr>
          <a:xfrm>
            <a:off x="6725626" y="1751616"/>
            <a:ext cx="4852325" cy="3792571"/>
          </a:xfrm>
          <a:prstGeom prst="roundRect">
            <a:avLst>
              <a:gd name="adj" fmla="val 1101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arenR" startAt="3"/>
            </a:pPr>
            <a:r>
              <a:rPr lang="en-US" sz="2000" b="1" u="sng" dirty="0">
                <a:solidFill>
                  <a:srgbClr val="FFFFFF"/>
                </a:solidFill>
              </a:rPr>
              <a:t>Measuring Up</a:t>
            </a:r>
          </a:p>
          <a:p>
            <a:pPr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Supervisor to Review All Citations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Supervisor to Submit Weekly Report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Employees to Report Daily Activity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Monthly </a:t>
            </a:r>
            <a:r>
              <a:rPr lang="en-US" dirty="0" smtClean="0"/>
              <a:t>Reporting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End of Year Reporting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lvl="1"/>
            <a:r>
              <a:rPr lang="en-US" sz="1400" dirty="0"/>
              <a:t>         </a:t>
            </a:r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F47B08CB-9041-4954-8D6F-EB1F74BA5455}"/>
              </a:ext>
            </a:extLst>
          </p:cNvPr>
          <p:cNvSpPr/>
          <p:nvPr/>
        </p:nvSpPr>
        <p:spPr>
          <a:xfrm>
            <a:off x="5607351" y="3018345"/>
            <a:ext cx="1038225" cy="1038225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78C1B9-815F-4325-A452-51D2C5AF86AF}"/>
              </a:ext>
            </a:extLst>
          </p:cNvPr>
          <p:cNvSpPr/>
          <p:nvPr/>
        </p:nvSpPr>
        <p:spPr>
          <a:xfrm>
            <a:off x="7816897" y="1883196"/>
            <a:ext cx="37610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Evaluate Progress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3BA0216-4768-493C-B575-83EF36E1976E}"/>
              </a:ext>
            </a:extLst>
          </p:cNvPr>
          <p:cNvSpPr/>
          <p:nvPr/>
        </p:nvSpPr>
        <p:spPr>
          <a:xfrm>
            <a:off x="7772951" y="2179327"/>
            <a:ext cx="31532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Picture 3" descr="Badge 3 with solid fill">
            <a:extLst>
              <a:ext uri="{FF2B5EF4-FFF2-40B4-BE49-F238E27FC236}">
                <a16:creationId xmlns:a16="http://schemas.microsoft.com/office/drawing/2014/main" id="{B4360C81-38BB-42D9-83C1-0045EE5D1A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913379" y="3299692"/>
            <a:ext cx="475529" cy="47552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F77F6F8-CCB0-4688-B90E-5BA574F3F9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4" y="346989"/>
            <a:ext cx="1083063" cy="13281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EBEB72-EB0F-486F-8D92-5E51E43E22D6}"/>
              </a:ext>
            </a:extLst>
          </p:cNvPr>
          <p:cNvSpPr txBox="1"/>
          <p:nvPr/>
        </p:nvSpPr>
        <p:spPr>
          <a:xfrm>
            <a:off x="1476761" y="6378187"/>
            <a:ext cx="8485885" cy="369332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“Making Traffic Safety a Core </a:t>
            </a:r>
            <a:r>
              <a:rPr lang="en-US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Value.”</a:t>
            </a:r>
            <a:endPara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D1F3B527-3600-450D-A2D7-D17AC90F8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037" y="4127358"/>
            <a:ext cx="2674992" cy="283365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37086398-A919-4E08-BCFA-1A6CCBC0C4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7" y="2113776"/>
            <a:ext cx="4321534" cy="343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1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2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476">
              <a:srgbClr val="D3EED9"/>
            </a:gs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D25BEEA7-8A8B-407A-AA92-F10E26E5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Keys to Success 2021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Subtitle 6">
            <a:extLst>
              <a:ext uri="{FF2B5EF4-FFF2-40B4-BE49-F238E27FC236}">
                <a16:creationId xmlns:a16="http://schemas.microsoft.com/office/drawing/2014/main" id="{A372EE87-AF55-40B8-B0CF-755E3101EE16}"/>
              </a:ext>
            </a:extLst>
          </p:cNvPr>
          <p:cNvSpPr txBox="1">
            <a:spLocks/>
          </p:cNvSpPr>
          <p:nvPr/>
        </p:nvSpPr>
        <p:spPr>
          <a:xfrm>
            <a:off x="1461530" y="864430"/>
            <a:ext cx="9268941" cy="293292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8D8703-2E88-4203-8833-3A418F6A3B46}"/>
              </a:ext>
            </a:extLst>
          </p:cNvPr>
          <p:cNvGrpSpPr/>
          <p:nvPr/>
        </p:nvGrpSpPr>
        <p:grpSpPr>
          <a:xfrm>
            <a:off x="5765684" y="1236353"/>
            <a:ext cx="660632" cy="113411"/>
            <a:chOff x="7661255" y="2189144"/>
            <a:chExt cx="693778" cy="119101"/>
          </a:xfrm>
        </p:grpSpPr>
        <p:sp>
          <p:nvSpPr>
            <p:cNvPr id="104" name="Oval 170">
              <a:extLst>
                <a:ext uri="{FF2B5EF4-FFF2-40B4-BE49-F238E27FC236}">
                  <a16:creationId xmlns:a16="http://schemas.microsoft.com/office/drawing/2014/main" id="{24559A02-EE77-464E-BE5F-7A52B25C7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255" y="2189144"/>
              <a:ext cx="119103" cy="119101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71">
              <a:extLst>
                <a:ext uri="{FF2B5EF4-FFF2-40B4-BE49-F238E27FC236}">
                  <a16:creationId xmlns:a16="http://schemas.microsoft.com/office/drawing/2014/main" id="{03B2911F-67BF-4BA0-81E1-0FA7792E9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435" y="2189144"/>
              <a:ext cx="122507" cy="119101"/>
            </a:xfrm>
            <a:prstGeom prst="homePlat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72">
              <a:extLst>
                <a:ext uri="{FF2B5EF4-FFF2-40B4-BE49-F238E27FC236}">
                  <a16:creationId xmlns:a16="http://schemas.microsoft.com/office/drawing/2014/main" id="{FC3BE9F7-5CB6-4D5F-8E4A-7E69566A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3843" y="2189144"/>
              <a:ext cx="119103" cy="119101"/>
            </a:xfrm>
            <a:prstGeom prst="homePlat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73">
              <a:extLst>
                <a:ext uri="{FF2B5EF4-FFF2-40B4-BE49-F238E27FC236}">
                  <a16:creationId xmlns:a16="http://schemas.microsoft.com/office/drawing/2014/main" id="{D11D9203-5821-4590-8925-6E6E46AF6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30" y="2189144"/>
              <a:ext cx="119103" cy="119101"/>
            </a:xfrm>
            <a:prstGeom prst="homePlat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DC80967-A6E4-4ED8-9502-F506D37D0F95}"/>
              </a:ext>
            </a:extLst>
          </p:cNvPr>
          <p:cNvSpPr/>
          <p:nvPr/>
        </p:nvSpPr>
        <p:spPr>
          <a:xfrm>
            <a:off x="940350" y="2589818"/>
            <a:ext cx="2507700" cy="3403752"/>
          </a:xfrm>
          <a:prstGeom prst="roundRect">
            <a:avLst>
              <a:gd name="adj" fmla="val 403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Traffic </a:t>
            </a:r>
            <a:r>
              <a:rPr lang="en-US" dirty="0">
                <a:solidFill>
                  <a:schemeClr val="tx1"/>
                </a:solidFill>
              </a:rPr>
              <a:t>Safety throughout all operations of the </a:t>
            </a:r>
            <a:r>
              <a:rPr lang="en-US" dirty="0" smtClean="0">
                <a:solidFill>
                  <a:schemeClr val="tx1"/>
                </a:solidFill>
              </a:rPr>
              <a:t>department (e.g., Traffic </a:t>
            </a:r>
            <a:r>
              <a:rPr lang="en-US" dirty="0">
                <a:solidFill>
                  <a:schemeClr val="tx1"/>
                </a:solidFill>
              </a:rPr>
              <a:t>Safety </a:t>
            </a:r>
            <a:r>
              <a:rPr lang="en-US" dirty="0" smtClean="0">
                <a:solidFill>
                  <a:schemeClr val="tx1"/>
                </a:solidFill>
              </a:rPr>
              <a:t>Unit).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8C5FF87-BCEA-483C-94B9-C41618E0E331}"/>
              </a:ext>
            </a:extLst>
          </p:cNvPr>
          <p:cNvSpPr/>
          <p:nvPr/>
        </p:nvSpPr>
        <p:spPr>
          <a:xfrm>
            <a:off x="3584926" y="2589818"/>
            <a:ext cx="2507700" cy="3403752"/>
          </a:xfrm>
          <a:prstGeom prst="roundRect">
            <a:avLst>
              <a:gd name="adj" fmla="val 403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Ensure adequate training, equipment, and staff are ready to fulfill the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responsibility of providing traffic </a:t>
            </a:r>
            <a:r>
              <a:rPr lang="en-US" dirty="0" smtClean="0">
                <a:solidFill>
                  <a:schemeClr val="tx1"/>
                </a:solidFill>
              </a:rPr>
              <a:t>safety.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F5A0BF6-E2F1-44E4-8D6C-1CD1FBB8FE00}"/>
              </a:ext>
            </a:extLst>
          </p:cNvPr>
          <p:cNvSpPr/>
          <p:nvPr/>
        </p:nvSpPr>
        <p:spPr>
          <a:xfrm>
            <a:off x="6229502" y="2589818"/>
            <a:ext cx="2507700" cy="3403752"/>
          </a:xfrm>
          <a:prstGeom prst="roundRect">
            <a:avLst>
              <a:gd name="adj" fmla="val 403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Seek </a:t>
            </a:r>
            <a:r>
              <a:rPr lang="en-US" dirty="0">
                <a:solidFill>
                  <a:schemeClr val="tx1"/>
                </a:solidFill>
              </a:rPr>
              <a:t>agreement with labor on the importance of including traffic-related items  in promotional </a:t>
            </a:r>
            <a:r>
              <a:rPr lang="en-US" dirty="0" smtClean="0">
                <a:solidFill>
                  <a:schemeClr val="tx1"/>
                </a:solidFill>
              </a:rPr>
              <a:t>processes.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DDE0CB7-FFF0-4BAD-A9BC-FE791F831070}"/>
              </a:ext>
            </a:extLst>
          </p:cNvPr>
          <p:cNvSpPr/>
          <p:nvPr/>
        </p:nvSpPr>
        <p:spPr>
          <a:xfrm>
            <a:off x="8874078" y="2623011"/>
            <a:ext cx="2507700" cy="3403752"/>
          </a:xfrm>
          <a:prstGeom prst="roundRect">
            <a:avLst>
              <a:gd name="adj" fmla="val 403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DB2124-347A-4924-83CE-05E8D9688EAF}"/>
              </a:ext>
            </a:extLst>
          </p:cNvPr>
          <p:cNvSpPr/>
          <p:nvPr/>
        </p:nvSpPr>
        <p:spPr>
          <a:xfrm rot="2700000">
            <a:off x="1504772" y="1900643"/>
            <a:ext cx="1378857" cy="13788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269497D-4BE6-46EA-A4DF-01DF44CD5CD3}"/>
              </a:ext>
            </a:extLst>
          </p:cNvPr>
          <p:cNvSpPr/>
          <p:nvPr/>
        </p:nvSpPr>
        <p:spPr>
          <a:xfrm rot="2700000">
            <a:off x="9438501" y="1900643"/>
            <a:ext cx="1378857" cy="1378857"/>
          </a:xfrm>
          <a:prstGeom prst="roundRect">
            <a:avLst/>
          </a:prstGeom>
          <a:solidFill>
            <a:schemeClr val="accent4"/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5275AA7-3F2A-4235-B1F0-DFB57CE89A2E}"/>
              </a:ext>
            </a:extLst>
          </p:cNvPr>
          <p:cNvSpPr/>
          <p:nvPr/>
        </p:nvSpPr>
        <p:spPr>
          <a:xfrm rot="2700000">
            <a:off x="4149348" y="1900643"/>
            <a:ext cx="1378857" cy="137885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EF51659-A9E5-4017-9150-6774246F9AE5}"/>
              </a:ext>
            </a:extLst>
          </p:cNvPr>
          <p:cNvSpPr/>
          <p:nvPr/>
        </p:nvSpPr>
        <p:spPr>
          <a:xfrm rot="2700000">
            <a:off x="6793925" y="1900643"/>
            <a:ext cx="1378857" cy="137885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C39DBE8-25A5-4D5D-85B5-7990071BC6BB}"/>
              </a:ext>
            </a:extLst>
          </p:cNvPr>
          <p:cNvSpPr/>
          <p:nvPr/>
        </p:nvSpPr>
        <p:spPr>
          <a:xfrm>
            <a:off x="1040219" y="3790457"/>
            <a:ext cx="2307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u="sng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Integrate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33BAF71-02B3-4B9A-AB4E-748E92AE397A}"/>
              </a:ext>
            </a:extLst>
          </p:cNvPr>
          <p:cNvCxnSpPr>
            <a:cxnSpLocks/>
          </p:cNvCxnSpPr>
          <p:nvPr/>
        </p:nvCxnSpPr>
        <p:spPr>
          <a:xfrm>
            <a:off x="2021266" y="3738037"/>
            <a:ext cx="347909" cy="0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54B7CAEF-A6AD-40B9-B5BF-D6960F6E2D8A}"/>
              </a:ext>
            </a:extLst>
          </p:cNvPr>
          <p:cNvSpPr/>
          <p:nvPr/>
        </p:nvSpPr>
        <p:spPr>
          <a:xfrm>
            <a:off x="3684795" y="3795124"/>
            <a:ext cx="2307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u="sng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Training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929B94B-ACBB-49AF-8C2E-3B9B98F2F19C}"/>
              </a:ext>
            </a:extLst>
          </p:cNvPr>
          <p:cNvCxnSpPr>
            <a:cxnSpLocks/>
          </p:cNvCxnSpPr>
          <p:nvPr/>
        </p:nvCxnSpPr>
        <p:spPr>
          <a:xfrm>
            <a:off x="4667943" y="3738037"/>
            <a:ext cx="347909" cy="0"/>
          </a:xfrm>
          <a:prstGeom prst="line">
            <a:avLst/>
          </a:prstGeom>
          <a:ln w="635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20756FB0-F0E8-4106-BE65-25DBFEC0A45D}"/>
              </a:ext>
            </a:extLst>
          </p:cNvPr>
          <p:cNvSpPr/>
          <p:nvPr/>
        </p:nvSpPr>
        <p:spPr>
          <a:xfrm>
            <a:off x="6329371" y="3790457"/>
            <a:ext cx="2307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u="sng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Creative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CCBEA35-66F8-42AE-908B-1A1152AC5322}"/>
              </a:ext>
            </a:extLst>
          </p:cNvPr>
          <p:cNvCxnSpPr>
            <a:cxnSpLocks/>
          </p:cNvCxnSpPr>
          <p:nvPr/>
        </p:nvCxnSpPr>
        <p:spPr>
          <a:xfrm>
            <a:off x="7332239" y="3740655"/>
            <a:ext cx="347909" cy="0"/>
          </a:xfrm>
          <a:prstGeom prst="line">
            <a:avLst/>
          </a:prstGeom>
          <a:ln w="635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B2615144-9034-48B8-865D-B46ACD8022A1}"/>
              </a:ext>
            </a:extLst>
          </p:cNvPr>
          <p:cNvSpPr/>
          <p:nvPr/>
        </p:nvSpPr>
        <p:spPr>
          <a:xfrm>
            <a:off x="8989613" y="3785722"/>
            <a:ext cx="2307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u="sng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Community</a:t>
            </a:r>
            <a:endParaRPr lang="en-US" sz="2000" u="sng" dirty="0">
              <a:solidFill>
                <a:schemeClr val="tx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E2B3C48-446E-4932-93C1-75F9DF0E4498}"/>
              </a:ext>
            </a:extLst>
          </p:cNvPr>
          <p:cNvCxnSpPr>
            <a:cxnSpLocks/>
          </p:cNvCxnSpPr>
          <p:nvPr/>
        </p:nvCxnSpPr>
        <p:spPr>
          <a:xfrm>
            <a:off x="9969640" y="3738037"/>
            <a:ext cx="347909" cy="0"/>
          </a:xfrm>
          <a:prstGeom prst="line">
            <a:avLst/>
          </a:prstGeom>
          <a:ln w="635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F2BEDEF8-1453-477F-8301-B51901DB54B8}"/>
              </a:ext>
            </a:extLst>
          </p:cNvPr>
          <p:cNvSpPr/>
          <p:nvPr/>
        </p:nvSpPr>
        <p:spPr>
          <a:xfrm>
            <a:off x="3808328" y="4628236"/>
            <a:ext cx="2067138" cy="329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0819DD4-9BD9-44CF-95C5-B9E43D83BAA4}"/>
              </a:ext>
            </a:extLst>
          </p:cNvPr>
          <p:cNvSpPr/>
          <p:nvPr/>
        </p:nvSpPr>
        <p:spPr>
          <a:xfrm>
            <a:off x="6449783" y="4572749"/>
            <a:ext cx="2067138" cy="329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2376EA0-DA28-4AFB-84BD-A036FA4EFE21}"/>
              </a:ext>
            </a:extLst>
          </p:cNvPr>
          <p:cNvSpPr/>
          <p:nvPr/>
        </p:nvSpPr>
        <p:spPr>
          <a:xfrm>
            <a:off x="8993457" y="4119258"/>
            <a:ext cx="2304118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Positive educational campaign, community outreach, and innovative </a:t>
            </a:r>
            <a:r>
              <a:rPr lang="en-US" dirty="0" smtClean="0"/>
              <a:t>technology (e.g., Office </a:t>
            </a:r>
            <a:r>
              <a:rPr lang="en-US" dirty="0"/>
              <a:t>of Traffic </a:t>
            </a:r>
            <a:r>
              <a:rPr lang="en-US" dirty="0" smtClean="0"/>
              <a:t>Safety).</a:t>
            </a:r>
            <a:endParaRPr lang="en-US" dirty="0"/>
          </a:p>
          <a:p>
            <a:pPr algn="ctr">
              <a:lnSpc>
                <a:spcPts val="2000"/>
              </a:lnSpc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9C722-AE03-4226-9E5C-DD6178890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49" y="2205249"/>
            <a:ext cx="701101" cy="72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0BAE0-52D1-4EB9-970A-69E59C931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515" y="2112083"/>
            <a:ext cx="664522" cy="670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F2E88A-AADD-4E68-9BF6-1A328C980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126" y="2229066"/>
            <a:ext cx="786452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CBD5A-7F5F-42E5-A9E3-C3543EC57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553" y="2256543"/>
            <a:ext cx="615749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2" grpId="0"/>
      <p:bldP spid="43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72" grpId="0"/>
      <p:bldP spid="76" grpId="0"/>
      <p:bldP spid="80" grpId="0"/>
      <p:bldP spid="84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476">
              <a:srgbClr val="D3EED9"/>
            </a:gs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D25BEEA7-8A8B-407A-AA92-F10E26E5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Questions &amp; Discussion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Subtitle 6">
            <a:extLst>
              <a:ext uri="{FF2B5EF4-FFF2-40B4-BE49-F238E27FC236}">
                <a16:creationId xmlns:a16="http://schemas.microsoft.com/office/drawing/2014/main" id="{A372EE87-AF55-40B8-B0CF-755E3101EE16}"/>
              </a:ext>
            </a:extLst>
          </p:cNvPr>
          <p:cNvSpPr txBox="1">
            <a:spLocks/>
          </p:cNvSpPr>
          <p:nvPr/>
        </p:nvSpPr>
        <p:spPr>
          <a:xfrm>
            <a:off x="1461530" y="864430"/>
            <a:ext cx="9268941" cy="293292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8D8703-2E88-4203-8833-3A418F6A3B46}"/>
              </a:ext>
            </a:extLst>
          </p:cNvPr>
          <p:cNvGrpSpPr/>
          <p:nvPr/>
        </p:nvGrpSpPr>
        <p:grpSpPr>
          <a:xfrm>
            <a:off x="5765684" y="1236353"/>
            <a:ext cx="660632" cy="113411"/>
            <a:chOff x="7661255" y="2189144"/>
            <a:chExt cx="693778" cy="119101"/>
          </a:xfrm>
        </p:grpSpPr>
        <p:sp>
          <p:nvSpPr>
            <p:cNvPr id="104" name="Oval 170">
              <a:extLst>
                <a:ext uri="{FF2B5EF4-FFF2-40B4-BE49-F238E27FC236}">
                  <a16:creationId xmlns:a16="http://schemas.microsoft.com/office/drawing/2014/main" id="{24559A02-EE77-464E-BE5F-7A52B25C7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255" y="2189144"/>
              <a:ext cx="119103" cy="119101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71">
              <a:extLst>
                <a:ext uri="{FF2B5EF4-FFF2-40B4-BE49-F238E27FC236}">
                  <a16:creationId xmlns:a16="http://schemas.microsoft.com/office/drawing/2014/main" id="{03B2911F-67BF-4BA0-81E1-0FA7792E9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435" y="2189144"/>
              <a:ext cx="122507" cy="119101"/>
            </a:xfrm>
            <a:prstGeom prst="homePlat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72">
              <a:extLst>
                <a:ext uri="{FF2B5EF4-FFF2-40B4-BE49-F238E27FC236}">
                  <a16:creationId xmlns:a16="http://schemas.microsoft.com/office/drawing/2014/main" id="{FC3BE9F7-5CB6-4D5F-8E4A-7E69566AE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3843" y="2189144"/>
              <a:ext cx="119103" cy="119101"/>
            </a:xfrm>
            <a:prstGeom prst="homePlat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73">
              <a:extLst>
                <a:ext uri="{FF2B5EF4-FFF2-40B4-BE49-F238E27FC236}">
                  <a16:creationId xmlns:a16="http://schemas.microsoft.com/office/drawing/2014/main" id="{D11D9203-5821-4590-8925-6E6E46AF6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5930" y="2189144"/>
              <a:ext cx="119103" cy="119101"/>
            </a:xfrm>
            <a:prstGeom prst="homePlat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536" y="2282117"/>
            <a:ext cx="5302928" cy="3513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11111"/>
      </a:dk2>
      <a:lt2>
        <a:srgbClr val="F2F2F2"/>
      </a:lt2>
      <a:accent1>
        <a:srgbClr val="64C378"/>
      </a:accent1>
      <a:accent2>
        <a:srgbClr val="55B7AA"/>
      </a:accent2>
      <a:accent3>
        <a:srgbClr val="398C97"/>
      </a:accent3>
      <a:accent4>
        <a:srgbClr val="457EB2"/>
      </a:accent4>
      <a:accent5>
        <a:srgbClr val="5064A6"/>
      </a:accent5>
      <a:accent6>
        <a:srgbClr val="2A313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298</Words>
  <Application>Microsoft Office PowerPoint</Application>
  <PresentationFormat>Widescreen</PresentationFormat>
  <Paragraphs>100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Montserrat Light</vt:lpstr>
      <vt:lpstr>Open Sans</vt:lpstr>
      <vt:lpstr>Roboto</vt:lpstr>
      <vt:lpstr>Wingdings</vt:lpstr>
      <vt:lpstr>Office Theme</vt:lpstr>
      <vt:lpstr>PowerPoint Presentation</vt:lpstr>
      <vt:lpstr>Through a strong commitment to traffic safety, we will ensure positive results now and in the future.  </vt:lpstr>
      <vt:lpstr>Organizational Priority </vt:lpstr>
      <vt:lpstr>Strategic  Planning  Process</vt:lpstr>
      <vt:lpstr>How Are We Doing?  </vt:lpstr>
      <vt:lpstr>Keys to Success 2021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Marti Brown</cp:lastModifiedBy>
  <cp:revision>412</cp:revision>
  <dcterms:created xsi:type="dcterms:W3CDTF">2020-10-26T08:35:43Z</dcterms:created>
  <dcterms:modified xsi:type="dcterms:W3CDTF">2021-06-07T23:02:42Z</dcterms:modified>
</cp:coreProperties>
</file>